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7" r:id="rId4"/>
    <p:sldId id="268" r:id="rId5"/>
    <p:sldId id="321" r:id="rId6"/>
    <p:sldId id="322" r:id="rId7"/>
    <p:sldId id="323" r:id="rId8"/>
    <p:sldId id="266" r:id="rId9"/>
    <p:sldId id="324" r:id="rId10"/>
    <p:sldId id="325" r:id="rId11"/>
    <p:sldId id="327" r:id="rId12"/>
    <p:sldId id="329" r:id="rId13"/>
    <p:sldId id="318" r:id="rId14"/>
    <p:sldId id="326" r:id="rId15"/>
    <p:sldId id="304" r:id="rId16"/>
    <p:sldId id="330" r:id="rId17"/>
    <p:sldId id="305" r:id="rId18"/>
    <p:sldId id="310" r:id="rId19"/>
    <p:sldId id="320" r:id="rId20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46"/>
  </p:normalViewPr>
  <p:slideViewPr>
    <p:cSldViewPr>
      <p:cViewPr varScale="1">
        <p:scale>
          <a:sx n="73" d="100"/>
          <a:sy n="73" d="100"/>
        </p:scale>
        <p:origin x="272" y="3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3917" y="432312"/>
            <a:ext cx="18056264" cy="88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42165" y="4636373"/>
            <a:ext cx="5619769" cy="88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1595" y="3123414"/>
            <a:ext cx="17800909" cy="2660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4859" y="9358742"/>
            <a:ext cx="304546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GB" sz="2950" spc="-5" dirty="0">
                <a:solidFill>
                  <a:srgbClr val="FFFFFF"/>
                </a:solidFill>
                <a:latin typeface="Tahoma"/>
                <a:cs typeface="Tahoma"/>
              </a:rPr>
              <a:t>Waqar Qureshi</a:t>
            </a:r>
            <a:endParaRPr sz="295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7105" y="4395542"/>
            <a:ext cx="16926560" cy="115903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43180" indent="-5715" algn="ctr">
              <a:lnSpc>
                <a:spcPts val="9460"/>
              </a:lnSpc>
              <a:spcBef>
                <a:spcPts val="115"/>
              </a:spcBef>
              <a:buSzPts val="100"/>
              <a:buChar char="•"/>
              <a:tabLst>
                <a:tab pos="43815" algn="l"/>
              </a:tabLst>
            </a:pPr>
            <a:r>
              <a:rPr lang="en-GB" sz="7900" b="1" spc="-245" dirty="0">
                <a:solidFill>
                  <a:srgbClr val="FFFFFF"/>
                </a:solidFill>
                <a:latin typeface="Arial"/>
                <a:cs typeface="Arial"/>
              </a:rPr>
              <a:t>Improve Me</a:t>
            </a:r>
            <a:endParaRPr sz="79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3BEEA3-E11A-7E48-9674-47EE82D7B1ED}"/>
              </a:ext>
            </a:extLst>
          </p:cNvPr>
          <p:cNvSpPr txBox="1"/>
          <p:nvPr/>
        </p:nvSpPr>
        <p:spPr>
          <a:xfrm>
            <a:off x="6151410" y="6111875"/>
            <a:ext cx="6557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Finale Project of Smart Phones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1C222E-3F78-4F4A-8DEC-FFD6E58BD76C}"/>
              </a:ext>
            </a:extLst>
          </p:cNvPr>
          <p:cNvSpPr txBox="1"/>
          <p:nvPr/>
        </p:nvSpPr>
        <p:spPr>
          <a:xfrm>
            <a:off x="1024128" y="859536"/>
            <a:ext cx="3464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Screen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838B97-DB54-0A4C-AB33-5967FE3E7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1419225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00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1C222E-3F78-4F4A-8DEC-FFD6E58BD76C}"/>
              </a:ext>
            </a:extLst>
          </p:cNvPr>
          <p:cNvSpPr txBox="1"/>
          <p:nvPr/>
        </p:nvSpPr>
        <p:spPr>
          <a:xfrm>
            <a:off x="7279496" y="456075"/>
            <a:ext cx="5545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Analyze Sound Screen </a:t>
            </a:r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F1BE367-EEDD-5A4C-B8D7-C1CE09969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0" y="2028432"/>
            <a:ext cx="4762500" cy="8470900"/>
          </a:xfrm>
          <a:prstGeom prst="rect">
            <a:avLst/>
          </a:prstGeom>
        </p:spPr>
      </p:pic>
      <p:pic>
        <p:nvPicPr>
          <p:cNvPr id="7" name="Picture 6" descr="A close up of a bird&#10;&#10;Description automatically generated">
            <a:extLst>
              <a:ext uri="{FF2B5EF4-FFF2-40B4-BE49-F238E27FC236}">
                <a16:creationId xmlns:a16="http://schemas.microsoft.com/office/drawing/2014/main" id="{F9F0D7DB-C783-A94B-8258-919E44EE9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3050" y="2028432"/>
            <a:ext cx="4762500" cy="84709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C5EA53-2A8D-C04B-9FD9-B29AB0D4A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2028432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83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1C222E-3F78-4F4A-8DEC-FFD6E58BD76C}"/>
              </a:ext>
            </a:extLst>
          </p:cNvPr>
          <p:cNvSpPr txBox="1"/>
          <p:nvPr/>
        </p:nvSpPr>
        <p:spPr>
          <a:xfrm>
            <a:off x="7232650" y="615823"/>
            <a:ext cx="4806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Me Screen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118CDA-A58F-634E-AC7B-52A3EB541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50" y="2365375"/>
            <a:ext cx="4762500" cy="84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46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461618" y="5973598"/>
            <a:ext cx="1506855" cy="0"/>
          </a:xfrm>
          <a:custGeom>
            <a:avLst/>
            <a:gdLst/>
            <a:ahLst/>
            <a:cxnLst/>
            <a:rect l="l" t="t" r="r" b="b"/>
            <a:pathLst>
              <a:path w="1506854">
                <a:moveTo>
                  <a:pt x="0" y="0"/>
                </a:moveTo>
                <a:lnTo>
                  <a:pt x="1485624" y="0"/>
                </a:lnTo>
                <a:lnTo>
                  <a:pt x="1506566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47243" y="5891925"/>
            <a:ext cx="163830" cy="163830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345"/>
                </a:lnTo>
                <a:lnTo>
                  <a:pt x="163345" y="816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88509" y="7636993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53943" y="0"/>
                </a:lnTo>
                <a:lnTo>
                  <a:pt x="1174885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42452" y="7555321"/>
            <a:ext cx="163830" cy="163830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345"/>
                </a:lnTo>
                <a:lnTo>
                  <a:pt x="163345" y="816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312282" y="6785636"/>
            <a:ext cx="1337945" cy="0"/>
          </a:xfrm>
          <a:custGeom>
            <a:avLst/>
            <a:gdLst/>
            <a:ahLst/>
            <a:cxnLst/>
            <a:rect l="l" t="t" r="r" b="b"/>
            <a:pathLst>
              <a:path w="1337945">
                <a:moveTo>
                  <a:pt x="0" y="0"/>
                </a:moveTo>
                <a:lnTo>
                  <a:pt x="1337378" y="0"/>
                </a:lnTo>
              </a:path>
            </a:pathLst>
          </a:custGeom>
          <a:ln w="4188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28725" y="6703962"/>
            <a:ext cx="163830" cy="163830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345"/>
                </a:lnTo>
                <a:lnTo>
                  <a:pt x="163345" y="816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170174" y="5741051"/>
            <a:ext cx="2209800" cy="132651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i="1" spc="20" dirty="0">
                <a:solidFill>
                  <a:srgbClr val="FFFFFF"/>
                </a:solidFill>
                <a:latin typeface="Courier New"/>
                <a:cs typeface="Courier New"/>
              </a:rPr>
              <a:t>Label</a:t>
            </a:r>
            <a:endParaRPr sz="2000" dirty="0">
              <a:latin typeface="Courier New"/>
              <a:cs typeface="Courier New"/>
            </a:endParaRPr>
          </a:p>
          <a:p>
            <a:pPr marL="12700" marR="5080" algn="just">
              <a:lnSpc>
                <a:spcPct val="171800"/>
              </a:lnSpc>
            </a:pPr>
            <a:r>
              <a:rPr lang="en-GB" sz="2000" i="1" spc="25" dirty="0">
                <a:solidFill>
                  <a:srgbClr val="FFFFFF"/>
                </a:solidFill>
                <a:latin typeface="Courier New"/>
                <a:cs typeface="Courier New"/>
              </a:rPr>
              <a:t>Speak</a:t>
            </a:r>
            <a:r>
              <a:rPr sz="2000" i="1" spc="11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i="1" spc="20" dirty="0">
                <a:solidFill>
                  <a:srgbClr val="FFFFFF"/>
                </a:solidFill>
                <a:latin typeface="Courier New"/>
                <a:cs typeface="Courier New"/>
              </a:rPr>
              <a:t>-—&gt;  </a:t>
            </a:r>
            <a:r>
              <a:rPr lang="en-GB" sz="2000" i="1" spc="25" dirty="0">
                <a:solidFill>
                  <a:srgbClr val="FFFFFF"/>
                </a:solidFill>
                <a:latin typeface="Courier New"/>
                <a:cs typeface="Courier New"/>
              </a:rPr>
              <a:t>Pause</a:t>
            </a:r>
            <a:r>
              <a:rPr sz="2000" i="1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en-GB" sz="2000" i="1" spc="-75" dirty="0">
                <a:solidFill>
                  <a:srgbClr val="FFFFFF"/>
                </a:solidFill>
                <a:latin typeface="Courier New"/>
                <a:cs typeface="Courier New"/>
              </a:rPr>
              <a:t>     </a:t>
            </a:r>
            <a:r>
              <a:rPr sz="2000" i="1" spc="20" dirty="0">
                <a:solidFill>
                  <a:srgbClr val="FFFFFF"/>
                </a:solidFill>
                <a:latin typeface="Courier New"/>
                <a:cs typeface="Courier New"/>
              </a:rPr>
              <a:t>-—&gt;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10559" y="5741051"/>
            <a:ext cx="1585595" cy="1374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i="1" spc="20" dirty="0">
                <a:solidFill>
                  <a:srgbClr val="FFFFFF"/>
                </a:solidFill>
                <a:latin typeface="Courier New"/>
                <a:cs typeface="Courier New"/>
              </a:rPr>
              <a:t>Confidence</a:t>
            </a:r>
            <a:endParaRPr sz="2000" dirty="0">
              <a:latin typeface="Courier New"/>
              <a:cs typeface="Courier New"/>
            </a:endParaRPr>
          </a:p>
          <a:p>
            <a:pPr marL="323850">
              <a:lnSpc>
                <a:spcPct val="100000"/>
              </a:lnSpc>
              <a:spcBef>
                <a:spcPts val="1720"/>
              </a:spcBef>
            </a:pPr>
            <a:r>
              <a:rPr sz="2000" i="1" spc="20" dirty="0">
                <a:solidFill>
                  <a:srgbClr val="FFFFFF"/>
                </a:solidFill>
                <a:latin typeface="Courier New"/>
                <a:cs typeface="Courier New"/>
              </a:rPr>
              <a:t>0.93</a:t>
            </a:r>
            <a:endParaRPr sz="2000" dirty="0">
              <a:latin typeface="Courier New"/>
              <a:cs typeface="Courier New"/>
            </a:endParaRPr>
          </a:p>
          <a:p>
            <a:pPr marL="323850">
              <a:lnSpc>
                <a:spcPct val="100000"/>
              </a:lnSpc>
              <a:spcBef>
                <a:spcPts val="1725"/>
              </a:spcBef>
            </a:pPr>
            <a:r>
              <a:rPr sz="2000" i="1" spc="20" dirty="0">
                <a:solidFill>
                  <a:srgbClr val="FFFFFF"/>
                </a:solidFill>
                <a:latin typeface="Courier New"/>
                <a:cs typeface="Courier New"/>
              </a:rPr>
              <a:t>0.05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51739" y="7056091"/>
            <a:ext cx="0" cy="1162050"/>
          </a:xfrm>
          <a:custGeom>
            <a:avLst/>
            <a:gdLst/>
            <a:ahLst/>
            <a:cxnLst/>
            <a:rect l="l" t="t" r="r" b="b"/>
            <a:pathLst>
              <a:path h="1162050">
                <a:moveTo>
                  <a:pt x="0" y="0"/>
                </a:moveTo>
                <a:lnTo>
                  <a:pt x="0" y="1161802"/>
                </a:lnTo>
              </a:path>
            </a:pathLst>
          </a:custGeom>
          <a:ln w="44637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2232" y="7162039"/>
            <a:ext cx="0" cy="949960"/>
          </a:xfrm>
          <a:custGeom>
            <a:avLst/>
            <a:gdLst/>
            <a:ahLst/>
            <a:cxnLst/>
            <a:rect l="l" t="t" r="r" b="b"/>
            <a:pathLst>
              <a:path h="949959">
                <a:moveTo>
                  <a:pt x="0" y="0"/>
                </a:moveTo>
                <a:lnTo>
                  <a:pt x="0" y="949908"/>
                </a:lnTo>
              </a:path>
            </a:pathLst>
          </a:custGeom>
          <a:ln w="44637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52722" y="7285299"/>
            <a:ext cx="0" cy="703580"/>
          </a:xfrm>
          <a:custGeom>
            <a:avLst/>
            <a:gdLst/>
            <a:ahLst/>
            <a:cxnLst/>
            <a:rect l="l" t="t" r="r" b="b"/>
            <a:pathLst>
              <a:path h="703579">
                <a:moveTo>
                  <a:pt x="0" y="0"/>
                </a:moveTo>
                <a:lnTo>
                  <a:pt x="0" y="703386"/>
                </a:lnTo>
              </a:path>
            </a:pathLst>
          </a:custGeom>
          <a:ln w="44632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30897" y="7495610"/>
            <a:ext cx="45085" cy="283210"/>
          </a:xfrm>
          <a:custGeom>
            <a:avLst/>
            <a:gdLst/>
            <a:ahLst/>
            <a:cxnLst/>
            <a:rect l="l" t="t" r="r" b="b"/>
            <a:pathLst>
              <a:path w="45085" h="283209">
                <a:moveTo>
                  <a:pt x="22318" y="0"/>
                </a:moveTo>
                <a:lnTo>
                  <a:pt x="13632" y="1753"/>
                </a:lnTo>
                <a:lnTo>
                  <a:pt x="6537" y="6535"/>
                </a:lnTo>
                <a:lnTo>
                  <a:pt x="1754" y="13629"/>
                </a:lnTo>
                <a:lnTo>
                  <a:pt x="0" y="22318"/>
                </a:lnTo>
                <a:lnTo>
                  <a:pt x="0" y="260447"/>
                </a:lnTo>
                <a:lnTo>
                  <a:pt x="1754" y="269134"/>
                </a:lnTo>
                <a:lnTo>
                  <a:pt x="6537" y="276228"/>
                </a:lnTo>
                <a:lnTo>
                  <a:pt x="13632" y="281012"/>
                </a:lnTo>
                <a:lnTo>
                  <a:pt x="22318" y="282766"/>
                </a:lnTo>
                <a:lnTo>
                  <a:pt x="31005" y="281012"/>
                </a:lnTo>
                <a:lnTo>
                  <a:pt x="38099" y="276228"/>
                </a:lnTo>
                <a:lnTo>
                  <a:pt x="42883" y="269134"/>
                </a:lnTo>
                <a:lnTo>
                  <a:pt x="44637" y="260447"/>
                </a:lnTo>
                <a:lnTo>
                  <a:pt x="44637" y="22318"/>
                </a:lnTo>
                <a:lnTo>
                  <a:pt x="42883" y="13629"/>
                </a:lnTo>
                <a:lnTo>
                  <a:pt x="38099" y="6535"/>
                </a:lnTo>
                <a:lnTo>
                  <a:pt x="31005" y="1753"/>
                </a:lnTo>
                <a:lnTo>
                  <a:pt x="22318" y="0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53709" y="7285299"/>
            <a:ext cx="0" cy="662305"/>
          </a:xfrm>
          <a:custGeom>
            <a:avLst/>
            <a:gdLst/>
            <a:ahLst/>
            <a:cxnLst/>
            <a:rect l="l" t="t" r="r" b="b"/>
            <a:pathLst>
              <a:path h="662304">
                <a:moveTo>
                  <a:pt x="0" y="0"/>
                </a:moveTo>
                <a:lnTo>
                  <a:pt x="0" y="661822"/>
                </a:lnTo>
              </a:path>
            </a:pathLst>
          </a:custGeom>
          <a:ln w="44637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54198" y="7413152"/>
            <a:ext cx="0" cy="448309"/>
          </a:xfrm>
          <a:custGeom>
            <a:avLst/>
            <a:gdLst/>
            <a:ahLst/>
            <a:cxnLst/>
            <a:rect l="l" t="t" r="r" b="b"/>
            <a:pathLst>
              <a:path h="448309">
                <a:moveTo>
                  <a:pt x="0" y="0"/>
                </a:moveTo>
                <a:lnTo>
                  <a:pt x="0" y="447682"/>
                </a:lnTo>
              </a:path>
            </a:pathLst>
          </a:custGeom>
          <a:ln w="44632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2375" y="7578745"/>
            <a:ext cx="45085" cy="116839"/>
          </a:xfrm>
          <a:custGeom>
            <a:avLst/>
            <a:gdLst/>
            <a:ahLst/>
            <a:cxnLst/>
            <a:rect l="l" t="t" r="r" b="b"/>
            <a:pathLst>
              <a:path w="45085" h="116840">
                <a:moveTo>
                  <a:pt x="22318" y="0"/>
                </a:moveTo>
                <a:lnTo>
                  <a:pt x="13632" y="1753"/>
                </a:lnTo>
                <a:lnTo>
                  <a:pt x="6537" y="6535"/>
                </a:lnTo>
                <a:lnTo>
                  <a:pt x="1754" y="13629"/>
                </a:lnTo>
                <a:lnTo>
                  <a:pt x="0" y="22318"/>
                </a:lnTo>
                <a:lnTo>
                  <a:pt x="0" y="94180"/>
                </a:lnTo>
                <a:lnTo>
                  <a:pt x="1754" y="102866"/>
                </a:lnTo>
                <a:lnTo>
                  <a:pt x="6537" y="109961"/>
                </a:lnTo>
                <a:lnTo>
                  <a:pt x="13632" y="114744"/>
                </a:lnTo>
                <a:lnTo>
                  <a:pt x="22318" y="116499"/>
                </a:lnTo>
                <a:lnTo>
                  <a:pt x="31005" y="114744"/>
                </a:lnTo>
                <a:lnTo>
                  <a:pt x="38099" y="109961"/>
                </a:lnTo>
                <a:lnTo>
                  <a:pt x="42883" y="102866"/>
                </a:lnTo>
                <a:lnTo>
                  <a:pt x="44637" y="94180"/>
                </a:lnTo>
                <a:lnTo>
                  <a:pt x="44637" y="22318"/>
                </a:lnTo>
                <a:lnTo>
                  <a:pt x="42883" y="13629"/>
                </a:lnTo>
                <a:lnTo>
                  <a:pt x="38099" y="6535"/>
                </a:lnTo>
                <a:lnTo>
                  <a:pt x="31005" y="1753"/>
                </a:lnTo>
                <a:lnTo>
                  <a:pt x="22318" y="0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55185" y="7413152"/>
            <a:ext cx="0" cy="448309"/>
          </a:xfrm>
          <a:custGeom>
            <a:avLst/>
            <a:gdLst/>
            <a:ahLst/>
            <a:cxnLst/>
            <a:rect l="l" t="t" r="r" b="b"/>
            <a:pathLst>
              <a:path h="448309">
                <a:moveTo>
                  <a:pt x="0" y="0"/>
                </a:moveTo>
                <a:lnTo>
                  <a:pt x="0" y="447682"/>
                </a:lnTo>
              </a:path>
            </a:pathLst>
          </a:custGeom>
          <a:ln w="44637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51247" y="7162039"/>
            <a:ext cx="0" cy="949960"/>
          </a:xfrm>
          <a:custGeom>
            <a:avLst/>
            <a:gdLst/>
            <a:ahLst/>
            <a:cxnLst/>
            <a:rect l="l" t="t" r="r" b="b"/>
            <a:pathLst>
              <a:path h="949959">
                <a:moveTo>
                  <a:pt x="0" y="0"/>
                </a:moveTo>
                <a:lnTo>
                  <a:pt x="0" y="949908"/>
                </a:lnTo>
              </a:path>
            </a:pathLst>
          </a:custGeom>
          <a:ln w="44637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28436" y="7495610"/>
            <a:ext cx="45085" cy="283210"/>
          </a:xfrm>
          <a:custGeom>
            <a:avLst/>
            <a:gdLst/>
            <a:ahLst/>
            <a:cxnLst/>
            <a:rect l="l" t="t" r="r" b="b"/>
            <a:pathLst>
              <a:path w="45085" h="283209">
                <a:moveTo>
                  <a:pt x="22318" y="0"/>
                </a:moveTo>
                <a:lnTo>
                  <a:pt x="13632" y="1753"/>
                </a:lnTo>
                <a:lnTo>
                  <a:pt x="6537" y="6535"/>
                </a:lnTo>
                <a:lnTo>
                  <a:pt x="1754" y="13629"/>
                </a:lnTo>
                <a:lnTo>
                  <a:pt x="0" y="22318"/>
                </a:lnTo>
                <a:lnTo>
                  <a:pt x="0" y="260447"/>
                </a:lnTo>
                <a:lnTo>
                  <a:pt x="1754" y="269134"/>
                </a:lnTo>
                <a:lnTo>
                  <a:pt x="6537" y="276228"/>
                </a:lnTo>
                <a:lnTo>
                  <a:pt x="13632" y="281012"/>
                </a:lnTo>
                <a:lnTo>
                  <a:pt x="22318" y="282766"/>
                </a:lnTo>
                <a:lnTo>
                  <a:pt x="31004" y="281012"/>
                </a:lnTo>
                <a:lnTo>
                  <a:pt x="38097" y="276228"/>
                </a:lnTo>
                <a:lnTo>
                  <a:pt x="42878" y="269134"/>
                </a:lnTo>
                <a:lnTo>
                  <a:pt x="44632" y="260447"/>
                </a:lnTo>
                <a:lnTo>
                  <a:pt x="44632" y="22318"/>
                </a:lnTo>
                <a:lnTo>
                  <a:pt x="42878" y="13629"/>
                </a:lnTo>
                <a:lnTo>
                  <a:pt x="38097" y="6535"/>
                </a:lnTo>
                <a:lnTo>
                  <a:pt x="31004" y="1753"/>
                </a:lnTo>
                <a:lnTo>
                  <a:pt x="22318" y="0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50262" y="7413152"/>
            <a:ext cx="0" cy="448309"/>
          </a:xfrm>
          <a:custGeom>
            <a:avLst/>
            <a:gdLst/>
            <a:ahLst/>
            <a:cxnLst/>
            <a:rect l="l" t="t" r="r" b="b"/>
            <a:pathLst>
              <a:path h="448309">
                <a:moveTo>
                  <a:pt x="0" y="0"/>
                </a:moveTo>
                <a:lnTo>
                  <a:pt x="0" y="447682"/>
                </a:lnTo>
              </a:path>
            </a:pathLst>
          </a:custGeom>
          <a:ln w="44637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27456" y="7578745"/>
            <a:ext cx="45085" cy="116839"/>
          </a:xfrm>
          <a:custGeom>
            <a:avLst/>
            <a:gdLst/>
            <a:ahLst/>
            <a:cxnLst/>
            <a:rect l="l" t="t" r="r" b="b"/>
            <a:pathLst>
              <a:path w="45085" h="116840">
                <a:moveTo>
                  <a:pt x="22313" y="0"/>
                </a:moveTo>
                <a:lnTo>
                  <a:pt x="13627" y="1753"/>
                </a:lnTo>
                <a:lnTo>
                  <a:pt x="6535" y="6535"/>
                </a:lnTo>
                <a:lnTo>
                  <a:pt x="1753" y="13629"/>
                </a:lnTo>
                <a:lnTo>
                  <a:pt x="0" y="22318"/>
                </a:lnTo>
                <a:lnTo>
                  <a:pt x="0" y="94180"/>
                </a:lnTo>
                <a:lnTo>
                  <a:pt x="1753" y="102866"/>
                </a:lnTo>
                <a:lnTo>
                  <a:pt x="6535" y="109961"/>
                </a:lnTo>
                <a:lnTo>
                  <a:pt x="13627" y="114744"/>
                </a:lnTo>
                <a:lnTo>
                  <a:pt x="22313" y="116499"/>
                </a:lnTo>
                <a:lnTo>
                  <a:pt x="31000" y="114744"/>
                </a:lnTo>
                <a:lnTo>
                  <a:pt x="38094" y="109961"/>
                </a:lnTo>
                <a:lnTo>
                  <a:pt x="42877" y="102866"/>
                </a:lnTo>
                <a:lnTo>
                  <a:pt x="44632" y="94180"/>
                </a:lnTo>
                <a:lnTo>
                  <a:pt x="44632" y="22318"/>
                </a:lnTo>
                <a:lnTo>
                  <a:pt x="42877" y="13629"/>
                </a:lnTo>
                <a:lnTo>
                  <a:pt x="38094" y="6535"/>
                </a:lnTo>
                <a:lnTo>
                  <a:pt x="31000" y="1753"/>
                </a:lnTo>
                <a:lnTo>
                  <a:pt x="22313" y="0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55678" y="7285299"/>
            <a:ext cx="0" cy="703580"/>
          </a:xfrm>
          <a:custGeom>
            <a:avLst/>
            <a:gdLst/>
            <a:ahLst/>
            <a:cxnLst/>
            <a:rect l="l" t="t" r="r" b="b"/>
            <a:pathLst>
              <a:path h="703579">
                <a:moveTo>
                  <a:pt x="0" y="0"/>
                </a:moveTo>
                <a:lnTo>
                  <a:pt x="0" y="703386"/>
                </a:lnTo>
              </a:path>
            </a:pathLst>
          </a:custGeom>
          <a:ln w="44637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33852" y="7471812"/>
            <a:ext cx="45085" cy="330835"/>
          </a:xfrm>
          <a:custGeom>
            <a:avLst/>
            <a:gdLst/>
            <a:ahLst/>
            <a:cxnLst/>
            <a:rect l="l" t="t" r="r" b="b"/>
            <a:pathLst>
              <a:path w="45085" h="330834">
                <a:moveTo>
                  <a:pt x="22318" y="0"/>
                </a:moveTo>
                <a:lnTo>
                  <a:pt x="13632" y="1753"/>
                </a:lnTo>
                <a:lnTo>
                  <a:pt x="6537" y="6535"/>
                </a:lnTo>
                <a:lnTo>
                  <a:pt x="1754" y="13629"/>
                </a:lnTo>
                <a:lnTo>
                  <a:pt x="0" y="22318"/>
                </a:lnTo>
                <a:lnTo>
                  <a:pt x="0" y="308048"/>
                </a:lnTo>
                <a:lnTo>
                  <a:pt x="1754" y="316733"/>
                </a:lnTo>
                <a:lnTo>
                  <a:pt x="6537" y="323826"/>
                </a:lnTo>
                <a:lnTo>
                  <a:pt x="13632" y="328608"/>
                </a:lnTo>
                <a:lnTo>
                  <a:pt x="22318" y="330361"/>
                </a:lnTo>
                <a:lnTo>
                  <a:pt x="31005" y="328608"/>
                </a:lnTo>
                <a:lnTo>
                  <a:pt x="38099" y="323826"/>
                </a:lnTo>
                <a:lnTo>
                  <a:pt x="42883" y="316733"/>
                </a:lnTo>
                <a:lnTo>
                  <a:pt x="44637" y="308048"/>
                </a:lnTo>
                <a:lnTo>
                  <a:pt x="44637" y="22318"/>
                </a:lnTo>
                <a:lnTo>
                  <a:pt x="42883" y="13629"/>
                </a:lnTo>
                <a:lnTo>
                  <a:pt x="38099" y="6535"/>
                </a:lnTo>
                <a:lnTo>
                  <a:pt x="31005" y="1753"/>
                </a:lnTo>
                <a:lnTo>
                  <a:pt x="22318" y="0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56663" y="7306081"/>
            <a:ext cx="0" cy="662305"/>
          </a:xfrm>
          <a:custGeom>
            <a:avLst/>
            <a:gdLst/>
            <a:ahLst/>
            <a:cxnLst/>
            <a:rect l="l" t="t" r="r" b="b"/>
            <a:pathLst>
              <a:path h="662304">
                <a:moveTo>
                  <a:pt x="0" y="0"/>
                </a:moveTo>
                <a:lnTo>
                  <a:pt x="0" y="661822"/>
                </a:lnTo>
              </a:path>
            </a:pathLst>
          </a:custGeom>
          <a:ln w="44637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57155" y="7056091"/>
            <a:ext cx="0" cy="1162050"/>
          </a:xfrm>
          <a:custGeom>
            <a:avLst/>
            <a:gdLst/>
            <a:ahLst/>
            <a:cxnLst/>
            <a:rect l="l" t="t" r="r" b="b"/>
            <a:pathLst>
              <a:path h="1162050">
                <a:moveTo>
                  <a:pt x="0" y="0"/>
                </a:moveTo>
                <a:lnTo>
                  <a:pt x="0" y="1161802"/>
                </a:lnTo>
              </a:path>
            </a:pathLst>
          </a:custGeom>
          <a:ln w="44637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35329" y="7471812"/>
            <a:ext cx="45085" cy="330835"/>
          </a:xfrm>
          <a:custGeom>
            <a:avLst/>
            <a:gdLst/>
            <a:ahLst/>
            <a:cxnLst/>
            <a:rect l="l" t="t" r="r" b="b"/>
            <a:pathLst>
              <a:path w="45085" h="330834">
                <a:moveTo>
                  <a:pt x="22318" y="0"/>
                </a:moveTo>
                <a:lnTo>
                  <a:pt x="13632" y="1753"/>
                </a:lnTo>
                <a:lnTo>
                  <a:pt x="6537" y="6535"/>
                </a:lnTo>
                <a:lnTo>
                  <a:pt x="1754" y="13629"/>
                </a:lnTo>
                <a:lnTo>
                  <a:pt x="0" y="22318"/>
                </a:lnTo>
                <a:lnTo>
                  <a:pt x="0" y="308048"/>
                </a:lnTo>
                <a:lnTo>
                  <a:pt x="1754" y="316733"/>
                </a:lnTo>
                <a:lnTo>
                  <a:pt x="6537" y="323826"/>
                </a:lnTo>
                <a:lnTo>
                  <a:pt x="13632" y="328608"/>
                </a:lnTo>
                <a:lnTo>
                  <a:pt x="22318" y="330361"/>
                </a:lnTo>
                <a:lnTo>
                  <a:pt x="31005" y="328608"/>
                </a:lnTo>
                <a:lnTo>
                  <a:pt x="38099" y="323826"/>
                </a:lnTo>
                <a:lnTo>
                  <a:pt x="42883" y="316733"/>
                </a:lnTo>
                <a:lnTo>
                  <a:pt x="44637" y="308048"/>
                </a:lnTo>
                <a:lnTo>
                  <a:pt x="44637" y="22318"/>
                </a:lnTo>
                <a:lnTo>
                  <a:pt x="42883" y="13629"/>
                </a:lnTo>
                <a:lnTo>
                  <a:pt x="38099" y="6535"/>
                </a:lnTo>
                <a:lnTo>
                  <a:pt x="31005" y="1753"/>
                </a:lnTo>
                <a:lnTo>
                  <a:pt x="22318" y="0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35827" y="7578745"/>
            <a:ext cx="45085" cy="116839"/>
          </a:xfrm>
          <a:custGeom>
            <a:avLst/>
            <a:gdLst/>
            <a:ahLst/>
            <a:cxnLst/>
            <a:rect l="l" t="t" r="r" b="b"/>
            <a:pathLst>
              <a:path w="45085" h="116840">
                <a:moveTo>
                  <a:pt x="22313" y="0"/>
                </a:moveTo>
                <a:lnTo>
                  <a:pt x="13627" y="1753"/>
                </a:lnTo>
                <a:lnTo>
                  <a:pt x="6535" y="6535"/>
                </a:lnTo>
                <a:lnTo>
                  <a:pt x="1753" y="13629"/>
                </a:lnTo>
                <a:lnTo>
                  <a:pt x="0" y="22318"/>
                </a:lnTo>
                <a:lnTo>
                  <a:pt x="0" y="94180"/>
                </a:lnTo>
                <a:lnTo>
                  <a:pt x="1753" y="102866"/>
                </a:lnTo>
                <a:lnTo>
                  <a:pt x="6535" y="109958"/>
                </a:lnTo>
                <a:lnTo>
                  <a:pt x="13627" y="114740"/>
                </a:lnTo>
                <a:lnTo>
                  <a:pt x="22313" y="116493"/>
                </a:lnTo>
                <a:lnTo>
                  <a:pt x="31000" y="114740"/>
                </a:lnTo>
                <a:lnTo>
                  <a:pt x="38094" y="109958"/>
                </a:lnTo>
                <a:lnTo>
                  <a:pt x="42877" y="102866"/>
                </a:lnTo>
                <a:lnTo>
                  <a:pt x="44632" y="94180"/>
                </a:lnTo>
                <a:lnTo>
                  <a:pt x="44632" y="22318"/>
                </a:lnTo>
                <a:lnTo>
                  <a:pt x="42877" y="13629"/>
                </a:lnTo>
                <a:lnTo>
                  <a:pt x="38094" y="6535"/>
                </a:lnTo>
                <a:lnTo>
                  <a:pt x="31000" y="1753"/>
                </a:lnTo>
                <a:lnTo>
                  <a:pt x="22313" y="0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36314" y="7527931"/>
            <a:ext cx="45085" cy="218440"/>
          </a:xfrm>
          <a:custGeom>
            <a:avLst/>
            <a:gdLst/>
            <a:ahLst/>
            <a:cxnLst/>
            <a:rect l="l" t="t" r="r" b="b"/>
            <a:pathLst>
              <a:path w="45085" h="218440">
                <a:moveTo>
                  <a:pt x="22318" y="0"/>
                </a:moveTo>
                <a:lnTo>
                  <a:pt x="13632" y="1753"/>
                </a:lnTo>
                <a:lnTo>
                  <a:pt x="6537" y="6535"/>
                </a:lnTo>
                <a:lnTo>
                  <a:pt x="1754" y="13629"/>
                </a:lnTo>
                <a:lnTo>
                  <a:pt x="0" y="22318"/>
                </a:lnTo>
                <a:lnTo>
                  <a:pt x="0" y="195810"/>
                </a:lnTo>
                <a:lnTo>
                  <a:pt x="1754" y="204496"/>
                </a:lnTo>
                <a:lnTo>
                  <a:pt x="6537" y="211589"/>
                </a:lnTo>
                <a:lnTo>
                  <a:pt x="13632" y="216370"/>
                </a:lnTo>
                <a:lnTo>
                  <a:pt x="22318" y="218124"/>
                </a:lnTo>
                <a:lnTo>
                  <a:pt x="31005" y="216370"/>
                </a:lnTo>
                <a:lnTo>
                  <a:pt x="38099" y="211589"/>
                </a:lnTo>
                <a:lnTo>
                  <a:pt x="42883" y="204496"/>
                </a:lnTo>
                <a:lnTo>
                  <a:pt x="44637" y="195810"/>
                </a:lnTo>
                <a:lnTo>
                  <a:pt x="44637" y="22318"/>
                </a:lnTo>
                <a:lnTo>
                  <a:pt x="42883" y="13629"/>
                </a:lnTo>
                <a:lnTo>
                  <a:pt x="38099" y="6535"/>
                </a:lnTo>
                <a:lnTo>
                  <a:pt x="31005" y="1753"/>
                </a:lnTo>
                <a:lnTo>
                  <a:pt x="22318" y="0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40002" y="5032190"/>
            <a:ext cx="1701716" cy="17017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490226" y="5687721"/>
            <a:ext cx="3822065" cy="2195830"/>
          </a:xfrm>
          <a:prstGeom prst="rect">
            <a:avLst/>
          </a:prstGeom>
          <a:solidFill>
            <a:srgbClr val="5497C1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5450">
              <a:latin typeface="Times New Roman"/>
              <a:cs typeface="Times New Roman"/>
            </a:endParaRPr>
          </a:p>
          <a:p>
            <a:pPr marL="320675">
              <a:lnSpc>
                <a:spcPct val="100000"/>
              </a:lnSpc>
            </a:pPr>
            <a:r>
              <a:rPr sz="3650" spc="90" dirty="0">
                <a:solidFill>
                  <a:srgbClr val="FFFFFF"/>
                </a:solidFill>
                <a:latin typeface="Tahoma"/>
                <a:cs typeface="Tahoma"/>
              </a:rPr>
              <a:t>Sound</a:t>
            </a:r>
            <a:r>
              <a:rPr sz="365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endParaRPr sz="3650">
              <a:latin typeface="Tahoma"/>
              <a:cs typeface="Tahoma"/>
            </a:endParaRP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C58C56CD-4772-0045-82FC-6DDADDAD0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405" y="777875"/>
            <a:ext cx="5619769" cy="880110"/>
          </a:xfrm>
        </p:spPr>
        <p:txBody>
          <a:bodyPr/>
          <a:lstStyle/>
          <a:p>
            <a:r>
              <a:rPr lang="en-US" dirty="0"/>
              <a:t>Under The Hood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evice&#10;&#10;Description automatically generated">
            <a:extLst>
              <a:ext uri="{FF2B5EF4-FFF2-40B4-BE49-F238E27FC236}">
                <a16:creationId xmlns:a16="http://schemas.microsoft.com/office/drawing/2014/main" id="{75AB084A-A746-5A4E-AB7E-A2CC6E42B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50" y="1006475"/>
            <a:ext cx="5048250" cy="891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7FD90A-2496-714A-A8FF-B3683FFDC1C9}"/>
              </a:ext>
            </a:extLst>
          </p:cNvPr>
          <p:cNvSpPr txBox="1"/>
          <p:nvPr/>
        </p:nvSpPr>
        <p:spPr>
          <a:xfrm>
            <a:off x="877824" y="676656"/>
            <a:ext cx="3776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Report</a:t>
            </a:r>
          </a:p>
        </p:txBody>
      </p:sp>
    </p:spTree>
    <p:extLst>
      <p:ext uri="{BB962C8B-B14F-4D97-AF65-F5344CB8AC3E}">
        <p14:creationId xmlns:p14="http://schemas.microsoft.com/office/powerpoint/2010/main" val="50616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5" y="4997618"/>
            <a:ext cx="12416155" cy="630301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7780" indent="-5715">
              <a:lnSpc>
                <a:spcPct val="100000"/>
              </a:lnSpc>
              <a:spcBef>
                <a:spcPts val="115"/>
              </a:spcBef>
              <a:buSzPts val="100"/>
              <a:buChar char="•"/>
              <a:tabLst>
                <a:tab pos="18415" algn="l"/>
              </a:tabLst>
            </a:pPr>
            <a:r>
              <a:rPr lang="en-GB" sz="4000" b="1" spc="-229" dirty="0">
                <a:solidFill>
                  <a:srgbClr val="FFFFFF"/>
                </a:solidFill>
                <a:latin typeface="Arial"/>
                <a:cs typeface="Arial"/>
              </a:rPr>
              <a:t>Sound </a:t>
            </a:r>
            <a:r>
              <a:rPr lang="en-GB" sz="4000" b="1" spc="-254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r>
              <a:rPr lang="en-GB" sz="4000" b="1" spc="-1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4000" b="1" spc="-190" dirty="0">
                <a:solidFill>
                  <a:srgbClr val="FFFFFF"/>
                </a:solidFill>
                <a:latin typeface="Arial"/>
                <a:cs typeface="Arial"/>
              </a:rPr>
              <a:t>Framework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5F743-7405-3646-AD8D-01A15FE64B24}"/>
              </a:ext>
            </a:extLst>
          </p:cNvPr>
          <p:cNvSpPr txBox="1"/>
          <p:nvPr/>
        </p:nvSpPr>
        <p:spPr>
          <a:xfrm>
            <a:off x="992505" y="3063875"/>
            <a:ext cx="27494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F5F743-7405-3646-AD8D-01A15FE64B24}"/>
              </a:ext>
            </a:extLst>
          </p:cNvPr>
          <p:cNvSpPr txBox="1"/>
          <p:nvPr/>
        </p:nvSpPr>
        <p:spPr>
          <a:xfrm>
            <a:off x="7757992" y="-36879"/>
            <a:ext cx="45881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Story Board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9D81859-587C-1A47-95F7-FE53D2272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35" y="1186914"/>
            <a:ext cx="18267680" cy="999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94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131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9623" y="955751"/>
            <a:ext cx="17983200" cy="107315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50" i="1" spc="40" dirty="0">
                <a:solidFill>
                  <a:srgbClr val="A1B0B4"/>
                </a:solidFill>
                <a:latin typeface="Courier New"/>
                <a:cs typeface="Courier New"/>
              </a:rPr>
              <a:t>// </a:t>
            </a:r>
            <a:r>
              <a:rPr sz="2450" i="1" spc="30" dirty="0">
                <a:solidFill>
                  <a:srgbClr val="A1B0B4"/>
                </a:solidFill>
                <a:latin typeface="Courier New"/>
                <a:cs typeface="Courier New"/>
              </a:rPr>
              <a:t>Create </a:t>
            </a:r>
            <a:r>
              <a:rPr sz="2450" i="1" spc="55" dirty="0">
                <a:solidFill>
                  <a:srgbClr val="A1B0B4"/>
                </a:solidFill>
                <a:latin typeface="Courier New"/>
                <a:cs typeface="Courier New"/>
              </a:rPr>
              <a:t>a </a:t>
            </a:r>
            <a:r>
              <a:rPr sz="2450" i="1" spc="35" dirty="0">
                <a:solidFill>
                  <a:srgbClr val="A1B0B4"/>
                </a:solidFill>
                <a:latin typeface="Courier New"/>
                <a:cs typeface="Courier New"/>
              </a:rPr>
              <a:t>file</a:t>
            </a:r>
            <a:r>
              <a:rPr sz="2450" i="1" spc="-110" dirty="0">
                <a:solidFill>
                  <a:srgbClr val="A1B0B4"/>
                </a:solidFill>
                <a:latin typeface="Courier New"/>
                <a:cs typeface="Courier New"/>
              </a:rPr>
              <a:t> </a:t>
            </a:r>
            <a:r>
              <a:rPr sz="2450" i="1" spc="25" dirty="0">
                <a:solidFill>
                  <a:srgbClr val="A1B0B4"/>
                </a:solidFill>
                <a:latin typeface="Courier New"/>
                <a:cs typeface="Courier New"/>
              </a:rPr>
              <a:t>analyzer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450" i="1" spc="40" dirty="0">
                <a:solidFill>
                  <a:srgbClr val="00B8D3"/>
                </a:solidFill>
                <a:latin typeface="Courier New"/>
                <a:cs typeface="Courier New"/>
              </a:rPr>
              <a:t>let 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fileAnalyzer </a:t>
            </a:r>
            <a:r>
              <a:rPr sz="2450" i="1" spc="55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450" i="1" spc="35" dirty="0">
                <a:solidFill>
                  <a:srgbClr val="00B8D3"/>
                </a:solidFill>
                <a:latin typeface="Courier New"/>
                <a:cs typeface="Courier New"/>
              </a:rPr>
              <a:t>try </a:t>
            </a:r>
            <a:r>
              <a:rPr sz="2450" i="1" spc="30" dirty="0">
                <a:solidFill>
                  <a:srgbClr val="BDF054"/>
                </a:solidFill>
                <a:latin typeface="Courier New"/>
                <a:cs typeface="Courier New"/>
              </a:rPr>
              <a:t>SNAudioFileAnalyzer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(url: </a:t>
            </a:r>
            <a:r>
              <a:rPr sz="2450" i="1" spc="30" dirty="0">
                <a:solidFill>
                  <a:srgbClr val="BDF054"/>
                </a:solidFill>
                <a:latin typeface="Courier New"/>
                <a:cs typeface="Courier New"/>
              </a:rPr>
              <a:t>URL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(fileURLWithPath:</a:t>
            </a:r>
            <a:r>
              <a:rPr sz="2450" i="1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i="1" spc="30" dirty="0">
                <a:solidFill>
                  <a:srgbClr val="E34D98"/>
                </a:solidFill>
                <a:latin typeface="Courier New"/>
                <a:cs typeface="Courier New"/>
              </a:rPr>
              <a:t>"/Users/demo/sound.caf"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))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9623" y="3050034"/>
            <a:ext cx="14547850" cy="107315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50" i="1" spc="40" dirty="0">
                <a:solidFill>
                  <a:srgbClr val="A1B0B4"/>
                </a:solidFill>
                <a:latin typeface="Courier New"/>
                <a:cs typeface="Courier New"/>
              </a:rPr>
              <a:t>// </a:t>
            </a:r>
            <a:r>
              <a:rPr sz="2450" i="1" spc="30" dirty="0">
                <a:solidFill>
                  <a:srgbClr val="A1B0B4"/>
                </a:solidFill>
                <a:latin typeface="Courier New"/>
                <a:cs typeface="Courier New"/>
              </a:rPr>
              <a:t>Create </a:t>
            </a:r>
            <a:r>
              <a:rPr sz="2450" i="1" spc="35" dirty="0">
                <a:solidFill>
                  <a:srgbClr val="A1B0B4"/>
                </a:solidFill>
                <a:latin typeface="Courier New"/>
                <a:cs typeface="Courier New"/>
              </a:rPr>
              <a:t>the </a:t>
            </a:r>
            <a:r>
              <a:rPr sz="2450" i="1" spc="30" dirty="0">
                <a:solidFill>
                  <a:srgbClr val="A1B0B4"/>
                </a:solidFill>
                <a:latin typeface="Courier New"/>
                <a:cs typeface="Courier New"/>
              </a:rPr>
              <a:t>request </a:t>
            </a:r>
            <a:r>
              <a:rPr sz="2450" i="1" spc="35" dirty="0">
                <a:solidFill>
                  <a:srgbClr val="A1B0B4"/>
                </a:solidFill>
                <a:latin typeface="Courier New"/>
                <a:cs typeface="Courier New"/>
              </a:rPr>
              <a:t>with your</a:t>
            </a:r>
            <a:r>
              <a:rPr sz="2450" i="1" spc="-145" dirty="0">
                <a:solidFill>
                  <a:srgbClr val="A1B0B4"/>
                </a:solidFill>
                <a:latin typeface="Courier New"/>
                <a:cs typeface="Courier New"/>
              </a:rPr>
              <a:t> </a:t>
            </a:r>
            <a:r>
              <a:rPr sz="2450" i="1" spc="25" dirty="0">
                <a:solidFill>
                  <a:srgbClr val="A1B0B4"/>
                </a:solidFill>
                <a:latin typeface="Courier New"/>
                <a:cs typeface="Courier New"/>
              </a:rPr>
              <a:t>MLModel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450" i="1" spc="40" dirty="0">
                <a:solidFill>
                  <a:srgbClr val="00B8D3"/>
                </a:solidFill>
                <a:latin typeface="Courier New"/>
                <a:cs typeface="Courier New"/>
              </a:rPr>
              <a:t>let </a:t>
            </a:r>
            <a:r>
              <a:rPr sz="2450" i="1" spc="30" dirty="0">
                <a:solidFill>
                  <a:srgbClr val="E3E3E3"/>
                </a:solidFill>
                <a:latin typeface="Courier New"/>
                <a:cs typeface="Courier New"/>
              </a:rPr>
              <a:t>request </a:t>
            </a:r>
            <a:r>
              <a:rPr sz="2450" i="1" spc="55" dirty="0">
                <a:solidFill>
                  <a:srgbClr val="E3E3E3"/>
                </a:solidFill>
                <a:latin typeface="Courier New"/>
                <a:cs typeface="Courier New"/>
              </a:rPr>
              <a:t>= </a:t>
            </a:r>
            <a:r>
              <a:rPr sz="2450" i="1" spc="40" dirty="0">
                <a:solidFill>
                  <a:srgbClr val="00B8D3"/>
                </a:solidFill>
                <a:latin typeface="Courier New"/>
                <a:cs typeface="Courier New"/>
              </a:rPr>
              <a:t>try </a:t>
            </a:r>
            <a:r>
              <a:rPr sz="2450" i="1" spc="30" dirty="0">
                <a:solidFill>
                  <a:srgbClr val="BDF054"/>
                </a:solidFill>
                <a:latin typeface="Courier New"/>
                <a:cs typeface="Courier New"/>
              </a:rPr>
              <a:t>SNClassifySoundRequest</a:t>
            </a:r>
            <a:r>
              <a:rPr sz="2450" i="1" spc="30" dirty="0">
                <a:solidFill>
                  <a:srgbClr val="E3E3E3"/>
                </a:solidFill>
                <a:latin typeface="Courier New"/>
                <a:cs typeface="Courier New"/>
              </a:rPr>
              <a:t>(mlModel:</a:t>
            </a:r>
            <a:r>
              <a:rPr sz="2450" i="1" spc="15" dirty="0">
                <a:solidFill>
                  <a:srgbClr val="E3E3E3"/>
                </a:solidFill>
                <a:latin typeface="Courier New"/>
                <a:cs typeface="Courier New"/>
              </a:rPr>
              <a:t> </a:t>
            </a:r>
            <a:r>
              <a:rPr sz="2450" i="1" spc="30" dirty="0">
                <a:solidFill>
                  <a:srgbClr val="BDF054"/>
                </a:solidFill>
                <a:latin typeface="Courier New"/>
                <a:cs typeface="Courier New"/>
              </a:rPr>
              <a:t>MySoundClassifier</a:t>
            </a:r>
            <a:r>
              <a:rPr sz="2450" i="1" spc="30" dirty="0">
                <a:solidFill>
                  <a:srgbClr val="E3E3E3"/>
                </a:solidFill>
                <a:latin typeface="Courier New"/>
                <a:cs typeface="Courier New"/>
              </a:rPr>
              <a:t>().m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odel</a:t>
            </a:r>
            <a:r>
              <a:rPr sz="2450" i="1" spc="30" dirty="0">
                <a:solidFill>
                  <a:srgbClr val="E3E3E3"/>
                </a:solidFill>
                <a:latin typeface="Courier New"/>
                <a:cs typeface="Courier New"/>
              </a:rPr>
              <a:t>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9623" y="5144315"/>
            <a:ext cx="9389745" cy="107315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450" i="1" spc="40" dirty="0">
                <a:solidFill>
                  <a:srgbClr val="A1B0B4"/>
                </a:solidFill>
                <a:latin typeface="Courier New"/>
                <a:cs typeface="Courier New"/>
              </a:rPr>
              <a:t>// </a:t>
            </a:r>
            <a:r>
              <a:rPr sz="2450" i="1" spc="35" dirty="0">
                <a:solidFill>
                  <a:srgbClr val="A1B0B4"/>
                </a:solidFill>
                <a:latin typeface="Courier New"/>
                <a:cs typeface="Courier New"/>
              </a:rPr>
              <a:t>Add the </a:t>
            </a:r>
            <a:r>
              <a:rPr sz="2450" i="1" spc="30" dirty="0">
                <a:solidFill>
                  <a:srgbClr val="A1B0B4"/>
                </a:solidFill>
                <a:latin typeface="Courier New"/>
                <a:cs typeface="Courier New"/>
              </a:rPr>
              <a:t>request </a:t>
            </a:r>
            <a:r>
              <a:rPr sz="2450" i="1" spc="40" dirty="0">
                <a:solidFill>
                  <a:srgbClr val="A1B0B4"/>
                </a:solidFill>
                <a:latin typeface="Courier New"/>
                <a:cs typeface="Courier New"/>
              </a:rPr>
              <a:t>to </a:t>
            </a:r>
            <a:r>
              <a:rPr sz="2450" i="1" spc="35" dirty="0">
                <a:solidFill>
                  <a:srgbClr val="A1B0B4"/>
                </a:solidFill>
                <a:latin typeface="Courier New"/>
                <a:cs typeface="Courier New"/>
              </a:rPr>
              <a:t>the</a:t>
            </a:r>
            <a:r>
              <a:rPr sz="2450" i="1" spc="-150" dirty="0">
                <a:solidFill>
                  <a:srgbClr val="A1B0B4"/>
                </a:solidFill>
                <a:latin typeface="Courier New"/>
                <a:cs typeface="Courier New"/>
              </a:rPr>
              <a:t> </a:t>
            </a:r>
            <a:r>
              <a:rPr sz="2450" i="1" spc="25" dirty="0">
                <a:solidFill>
                  <a:srgbClr val="A1B0B4"/>
                </a:solidFill>
                <a:latin typeface="Courier New"/>
                <a:cs typeface="Courier New"/>
              </a:rPr>
              <a:t>analyzer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450" i="1" spc="40" dirty="0">
                <a:solidFill>
                  <a:srgbClr val="00B8D3"/>
                </a:solidFill>
                <a:latin typeface="Courier New"/>
                <a:cs typeface="Courier New"/>
              </a:rPr>
              <a:t>try 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fileAnalyzer.</a:t>
            </a:r>
            <a:r>
              <a:rPr sz="2450" i="1" spc="30" dirty="0">
                <a:solidFill>
                  <a:srgbClr val="BDF054"/>
                </a:solidFill>
                <a:latin typeface="Courier New"/>
                <a:cs typeface="Courier New"/>
              </a:rPr>
              <a:t>add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(request, withObserver:</a:t>
            </a:r>
            <a:r>
              <a:rPr sz="2450" i="1" spc="-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i="1" spc="35" dirty="0">
                <a:solidFill>
                  <a:srgbClr val="00B8D3"/>
                </a:solidFill>
                <a:latin typeface="Courier New"/>
                <a:cs typeface="Courier New"/>
              </a:rPr>
              <a:t>self</a:t>
            </a:r>
            <a:r>
              <a:rPr sz="2450" i="1" spc="35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9623" y="7238597"/>
            <a:ext cx="4228465" cy="1073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0200"/>
              </a:lnSpc>
              <a:spcBef>
                <a:spcPts val="95"/>
              </a:spcBef>
            </a:pPr>
            <a:r>
              <a:rPr sz="2450" i="1" spc="40" dirty="0">
                <a:solidFill>
                  <a:srgbClr val="A1B0B4"/>
                </a:solidFill>
                <a:latin typeface="Courier New"/>
                <a:cs typeface="Courier New"/>
              </a:rPr>
              <a:t>// </a:t>
            </a:r>
            <a:r>
              <a:rPr sz="2450" i="1" spc="30" dirty="0">
                <a:solidFill>
                  <a:srgbClr val="A1B0B4"/>
                </a:solidFill>
                <a:latin typeface="Courier New"/>
                <a:cs typeface="Courier New"/>
              </a:rPr>
              <a:t>Analyze </a:t>
            </a:r>
            <a:r>
              <a:rPr sz="2450" i="1" spc="35" dirty="0">
                <a:solidFill>
                  <a:srgbClr val="A1B0B4"/>
                </a:solidFill>
                <a:latin typeface="Courier New"/>
                <a:cs typeface="Courier New"/>
              </a:rPr>
              <a:t>the </a:t>
            </a:r>
            <a:r>
              <a:rPr sz="2450" i="1" spc="25" dirty="0">
                <a:solidFill>
                  <a:srgbClr val="A1B0B4"/>
                </a:solidFill>
                <a:latin typeface="Courier New"/>
                <a:cs typeface="Courier New"/>
              </a:rPr>
              <a:t>file  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fileAnalyzer</a:t>
            </a:r>
            <a:r>
              <a:rPr sz="2450" i="1" spc="25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r>
              <a:rPr sz="2450" i="1" spc="30" dirty="0">
                <a:solidFill>
                  <a:srgbClr val="BDF054"/>
                </a:solidFill>
                <a:latin typeface="Courier New"/>
                <a:cs typeface="Courier New"/>
              </a:rPr>
              <a:t>analyze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()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1319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9623" y="1102448"/>
            <a:ext cx="17031970" cy="93040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i="1" spc="35" dirty="0">
                <a:solidFill>
                  <a:srgbClr val="00B8D3"/>
                </a:solidFill>
                <a:latin typeface="Courier New"/>
                <a:cs typeface="Courier New"/>
              </a:rPr>
              <a:t>extension </a:t>
            </a:r>
            <a:r>
              <a:rPr sz="2450" i="1" spc="35" dirty="0">
                <a:solidFill>
                  <a:srgbClr val="BDF054"/>
                </a:solidFill>
                <a:latin typeface="Courier New"/>
                <a:cs typeface="Courier New"/>
              </a:rPr>
              <a:t>MyResultsObserver </a:t>
            </a:r>
            <a:r>
              <a:rPr sz="2450" i="1" spc="55" dirty="0">
                <a:solidFill>
                  <a:srgbClr val="FFFFFF"/>
                </a:solidFill>
                <a:latin typeface="Courier New"/>
                <a:cs typeface="Courier New"/>
              </a:rPr>
              <a:t>: </a:t>
            </a:r>
            <a:r>
              <a:rPr sz="2450" i="1" spc="35" dirty="0">
                <a:solidFill>
                  <a:srgbClr val="BDF054"/>
                </a:solidFill>
                <a:latin typeface="Courier New"/>
                <a:cs typeface="Courier New"/>
              </a:rPr>
              <a:t>SNResultsObserving</a:t>
            </a:r>
            <a:r>
              <a:rPr sz="2450" i="1" spc="-114" dirty="0">
                <a:solidFill>
                  <a:srgbClr val="BDF054"/>
                </a:solidFill>
                <a:latin typeface="Courier New"/>
                <a:cs typeface="Courier New"/>
              </a:rPr>
              <a:t> </a:t>
            </a:r>
            <a:r>
              <a:rPr sz="2450" i="1" spc="55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600">
              <a:latin typeface="Times New Roman"/>
              <a:cs typeface="Times New Roman"/>
            </a:endParaRPr>
          </a:p>
          <a:p>
            <a:pPr marL="676910">
              <a:lnSpc>
                <a:spcPct val="100000"/>
              </a:lnSpc>
            </a:pPr>
            <a:r>
              <a:rPr sz="2450" i="1" spc="40" dirty="0">
                <a:solidFill>
                  <a:srgbClr val="00B8D3"/>
                </a:solidFill>
                <a:latin typeface="Courier New"/>
                <a:cs typeface="Courier New"/>
              </a:rPr>
              <a:t>func </a:t>
            </a:r>
            <a:r>
              <a:rPr sz="2450" i="1" spc="35" dirty="0">
                <a:solidFill>
                  <a:srgbClr val="FFFFFF"/>
                </a:solidFill>
                <a:latin typeface="Courier New"/>
                <a:cs typeface="Courier New"/>
              </a:rPr>
              <a:t>request(</a:t>
            </a:r>
            <a:r>
              <a:rPr sz="2450" i="1" spc="35" dirty="0">
                <a:solidFill>
                  <a:srgbClr val="4B99E9"/>
                </a:solidFill>
                <a:latin typeface="Courier New"/>
                <a:cs typeface="Courier New"/>
              </a:rPr>
              <a:t>_ 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request: </a:t>
            </a:r>
            <a:r>
              <a:rPr sz="2450" i="1" spc="35" dirty="0">
                <a:solidFill>
                  <a:srgbClr val="BDF054"/>
                </a:solidFill>
                <a:latin typeface="Courier New"/>
                <a:cs typeface="Courier New"/>
              </a:rPr>
              <a:t>SNRequest</a:t>
            </a:r>
            <a:r>
              <a:rPr sz="2450" i="1" spc="35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didProduce result: </a:t>
            </a:r>
            <a:r>
              <a:rPr sz="2450" i="1" spc="35" dirty="0">
                <a:solidFill>
                  <a:srgbClr val="BDF054"/>
                </a:solidFill>
                <a:latin typeface="Courier New"/>
                <a:cs typeface="Courier New"/>
              </a:rPr>
              <a:t>SNResult</a:t>
            </a:r>
            <a:r>
              <a:rPr sz="2450" i="1" spc="35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r>
              <a:rPr sz="2450" i="1" spc="-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i="1" spc="55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  <a:p>
            <a:pPr marL="1541145" marR="5080">
              <a:lnSpc>
                <a:spcPct val="140200"/>
              </a:lnSpc>
              <a:spcBef>
                <a:spcPts val="5"/>
              </a:spcBef>
            </a:pPr>
            <a:r>
              <a:rPr sz="2450" i="1" spc="35" dirty="0">
                <a:solidFill>
                  <a:srgbClr val="00B8D3"/>
                </a:solidFill>
                <a:latin typeface="Courier New"/>
                <a:cs typeface="Courier New"/>
              </a:rPr>
              <a:t>guard </a:t>
            </a:r>
            <a:r>
              <a:rPr sz="2450" i="1" spc="40" dirty="0">
                <a:solidFill>
                  <a:srgbClr val="00B8D3"/>
                </a:solidFill>
                <a:latin typeface="Courier New"/>
                <a:cs typeface="Courier New"/>
              </a:rPr>
              <a:t>let 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classificationResult </a:t>
            </a:r>
            <a:r>
              <a:rPr sz="2450" i="1" spc="55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result </a:t>
            </a:r>
            <a:r>
              <a:rPr sz="2450" i="1" spc="45" dirty="0">
                <a:solidFill>
                  <a:srgbClr val="00B8D3"/>
                </a:solidFill>
                <a:latin typeface="Courier New"/>
                <a:cs typeface="Courier New"/>
              </a:rPr>
              <a:t>as </a:t>
            </a:r>
            <a:r>
              <a:rPr sz="2450" i="1" spc="30" dirty="0">
                <a:solidFill>
                  <a:srgbClr val="BDF054"/>
                </a:solidFill>
                <a:latin typeface="Courier New"/>
                <a:cs typeface="Courier New"/>
              </a:rPr>
              <a:t>SNClassificationResult </a:t>
            </a:r>
            <a:r>
              <a:rPr sz="2450" i="1" spc="40" dirty="0">
                <a:solidFill>
                  <a:srgbClr val="00B8D3"/>
                </a:solidFill>
                <a:latin typeface="Courier New"/>
                <a:cs typeface="Courier New"/>
              </a:rPr>
              <a:t>else </a:t>
            </a:r>
            <a:r>
              <a:rPr sz="2450" i="1" spc="55" dirty="0">
                <a:solidFill>
                  <a:srgbClr val="FFFFFF"/>
                </a:solidFill>
                <a:latin typeface="Courier New"/>
                <a:cs typeface="Courier New"/>
              </a:rPr>
              <a:t>{ </a:t>
            </a:r>
            <a:r>
              <a:rPr sz="2450" i="1" spc="35" dirty="0">
                <a:solidFill>
                  <a:srgbClr val="00B8D3"/>
                </a:solidFill>
                <a:latin typeface="Courier New"/>
                <a:cs typeface="Courier New"/>
              </a:rPr>
              <a:t>return</a:t>
            </a:r>
            <a:r>
              <a:rPr sz="2450" i="1" spc="-305" dirty="0">
                <a:solidFill>
                  <a:srgbClr val="00B8D3"/>
                </a:solidFill>
                <a:latin typeface="Courier New"/>
                <a:cs typeface="Courier New"/>
              </a:rPr>
              <a:t> </a:t>
            </a:r>
            <a:r>
              <a:rPr sz="2450" i="1" spc="55" dirty="0">
                <a:solidFill>
                  <a:srgbClr val="FFFFFF"/>
                </a:solidFill>
                <a:latin typeface="Courier New"/>
                <a:cs typeface="Courier New"/>
              </a:rPr>
              <a:t>}  </a:t>
            </a:r>
            <a:r>
              <a:rPr sz="2450" i="1" spc="40" dirty="0">
                <a:solidFill>
                  <a:srgbClr val="00B8D3"/>
                </a:solidFill>
                <a:latin typeface="Courier New"/>
                <a:cs typeface="Courier New"/>
              </a:rPr>
              <a:t>let 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topClassification </a:t>
            </a:r>
            <a:r>
              <a:rPr sz="2450" i="1" spc="5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450" i="1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i="1" spc="25" dirty="0">
                <a:solidFill>
                  <a:srgbClr val="FFFFFF"/>
                </a:solidFill>
                <a:latin typeface="Courier New"/>
                <a:cs typeface="Courier New"/>
              </a:rPr>
              <a:t>classificationResult.classifications.first</a:t>
            </a:r>
            <a:endParaRPr sz="2450">
              <a:latin typeface="Courier New"/>
              <a:cs typeface="Courier New"/>
            </a:endParaRPr>
          </a:p>
          <a:p>
            <a:pPr marL="1541145">
              <a:lnSpc>
                <a:spcPct val="100000"/>
              </a:lnSpc>
              <a:spcBef>
                <a:spcPts val="1180"/>
              </a:spcBef>
            </a:pPr>
            <a:r>
              <a:rPr sz="2450" i="1" spc="40" dirty="0">
                <a:solidFill>
                  <a:srgbClr val="00B8D3"/>
                </a:solidFill>
                <a:latin typeface="Courier New"/>
                <a:cs typeface="Courier New"/>
              </a:rPr>
              <a:t>let 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timeRange </a:t>
            </a:r>
            <a:r>
              <a:rPr sz="2450" i="1" spc="55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450" i="1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i="1" spc="25" dirty="0">
                <a:solidFill>
                  <a:srgbClr val="FFFFFF"/>
                </a:solidFill>
                <a:latin typeface="Courier New"/>
                <a:cs typeface="Courier New"/>
              </a:rPr>
              <a:t>classificationResult.timeRange</a:t>
            </a:r>
            <a:endParaRPr sz="2450">
              <a:latin typeface="Courier New"/>
              <a:cs typeface="Courier New"/>
            </a:endParaRPr>
          </a:p>
          <a:p>
            <a:pPr marL="1541145">
              <a:lnSpc>
                <a:spcPct val="100000"/>
              </a:lnSpc>
              <a:spcBef>
                <a:spcPts val="1185"/>
              </a:spcBef>
            </a:pPr>
            <a:r>
              <a:rPr sz="2450" i="1" spc="40" dirty="0">
                <a:solidFill>
                  <a:srgbClr val="A1B0B4"/>
                </a:solidFill>
                <a:latin typeface="Courier New"/>
                <a:cs typeface="Courier New"/>
              </a:rPr>
              <a:t>// </a:t>
            </a:r>
            <a:r>
              <a:rPr sz="2450" i="1" spc="30" dirty="0">
                <a:solidFill>
                  <a:srgbClr val="A1B0B4"/>
                </a:solidFill>
                <a:latin typeface="Courier New"/>
                <a:cs typeface="Courier New"/>
              </a:rPr>
              <a:t>Handle</a:t>
            </a:r>
            <a:r>
              <a:rPr sz="2450" i="1" spc="-35" dirty="0">
                <a:solidFill>
                  <a:srgbClr val="A1B0B4"/>
                </a:solidFill>
                <a:latin typeface="Courier New"/>
                <a:cs typeface="Courier New"/>
              </a:rPr>
              <a:t> </a:t>
            </a:r>
            <a:r>
              <a:rPr sz="2450" i="1" spc="25" dirty="0">
                <a:solidFill>
                  <a:srgbClr val="A1B0B4"/>
                </a:solidFill>
                <a:latin typeface="Courier New"/>
                <a:cs typeface="Courier New"/>
              </a:rPr>
              <a:t>result</a:t>
            </a:r>
            <a:endParaRPr sz="2450">
              <a:latin typeface="Courier New"/>
              <a:cs typeface="Courier New"/>
            </a:endParaRPr>
          </a:p>
          <a:p>
            <a:pPr marL="776605">
              <a:lnSpc>
                <a:spcPct val="100000"/>
              </a:lnSpc>
              <a:spcBef>
                <a:spcPts val="1180"/>
              </a:spcBef>
            </a:pPr>
            <a:r>
              <a:rPr sz="2450" i="1" spc="5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600">
              <a:latin typeface="Times New Roman"/>
              <a:cs typeface="Times New Roman"/>
            </a:endParaRPr>
          </a:p>
          <a:p>
            <a:pPr marL="776605">
              <a:lnSpc>
                <a:spcPct val="100000"/>
              </a:lnSpc>
            </a:pPr>
            <a:r>
              <a:rPr sz="2450" i="1" spc="40" dirty="0">
                <a:solidFill>
                  <a:srgbClr val="00B8D3"/>
                </a:solidFill>
                <a:latin typeface="Courier New"/>
                <a:cs typeface="Courier New"/>
              </a:rPr>
              <a:t>func </a:t>
            </a:r>
            <a:r>
              <a:rPr sz="2450" i="1" spc="35" dirty="0">
                <a:solidFill>
                  <a:srgbClr val="FFFFFF"/>
                </a:solidFill>
                <a:latin typeface="Courier New"/>
                <a:cs typeface="Courier New"/>
              </a:rPr>
              <a:t>request(</a:t>
            </a:r>
            <a:r>
              <a:rPr sz="2450" i="1" spc="35" dirty="0">
                <a:solidFill>
                  <a:srgbClr val="4B99E9"/>
                </a:solidFill>
                <a:latin typeface="Courier New"/>
                <a:cs typeface="Courier New"/>
              </a:rPr>
              <a:t>_ 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request: </a:t>
            </a:r>
            <a:r>
              <a:rPr sz="2450" i="1" spc="35" dirty="0">
                <a:solidFill>
                  <a:srgbClr val="BDF054"/>
                </a:solidFill>
                <a:latin typeface="Courier New"/>
                <a:cs typeface="Courier New"/>
              </a:rPr>
              <a:t>SNRequest</a:t>
            </a:r>
            <a:r>
              <a:rPr sz="2450" i="1" spc="35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didFailWithError error: </a:t>
            </a:r>
            <a:r>
              <a:rPr sz="2450" i="1" spc="35" dirty="0">
                <a:solidFill>
                  <a:srgbClr val="BDF054"/>
                </a:solidFill>
                <a:latin typeface="Courier New"/>
                <a:cs typeface="Courier New"/>
              </a:rPr>
              <a:t>Error</a:t>
            </a:r>
            <a:r>
              <a:rPr sz="2450" i="1" spc="35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r>
              <a:rPr sz="2450" i="1" spc="-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i="1" spc="55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  <a:p>
            <a:pPr marL="1541145">
              <a:lnSpc>
                <a:spcPct val="100000"/>
              </a:lnSpc>
              <a:spcBef>
                <a:spcPts val="1180"/>
              </a:spcBef>
            </a:pPr>
            <a:r>
              <a:rPr sz="2450" i="1" spc="40" dirty="0">
                <a:solidFill>
                  <a:srgbClr val="A1B0B4"/>
                </a:solidFill>
                <a:latin typeface="Courier New"/>
                <a:cs typeface="Courier New"/>
              </a:rPr>
              <a:t>// </a:t>
            </a:r>
            <a:r>
              <a:rPr sz="2450" i="1" spc="30" dirty="0">
                <a:solidFill>
                  <a:srgbClr val="A1B0B4"/>
                </a:solidFill>
                <a:latin typeface="Courier New"/>
                <a:cs typeface="Courier New"/>
              </a:rPr>
              <a:t>Handle</a:t>
            </a:r>
            <a:r>
              <a:rPr sz="2450" i="1" spc="-35" dirty="0">
                <a:solidFill>
                  <a:srgbClr val="A1B0B4"/>
                </a:solidFill>
                <a:latin typeface="Courier New"/>
                <a:cs typeface="Courier New"/>
              </a:rPr>
              <a:t> </a:t>
            </a:r>
            <a:r>
              <a:rPr sz="2450" i="1" spc="30" dirty="0">
                <a:solidFill>
                  <a:srgbClr val="A1B0B4"/>
                </a:solidFill>
                <a:latin typeface="Courier New"/>
                <a:cs typeface="Courier New"/>
              </a:rPr>
              <a:t>error</a:t>
            </a:r>
            <a:endParaRPr sz="2450">
              <a:latin typeface="Courier New"/>
              <a:cs typeface="Courier New"/>
            </a:endParaRPr>
          </a:p>
          <a:p>
            <a:pPr marL="776605">
              <a:lnSpc>
                <a:spcPct val="100000"/>
              </a:lnSpc>
              <a:spcBef>
                <a:spcPts val="1185"/>
              </a:spcBef>
            </a:pPr>
            <a:r>
              <a:rPr sz="2450" i="1" spc="5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600">
              <a:latin typeface="Times New Roman"/>
              <a:cs typeface="Times New Roman"/>
            </a:endParaRPr>
          </a:p>
          <a:p>
            <a:pPr marL="776605">
              <a:lnSpc>
                <a:spcPct val="100000"/>
              </a:lnSpc>
              <a:spcBef>
                <a:spcPts val="5"/>
              </a:spcBef>
            </a:pPr>
            <a:r>
              <a:rPr sz="2450" i="1" spc="40" dirty="0">
                <a:solidFill>
                  <a:srgbClr val="00B8D3"/>
                </a:solidFill>
                <a:latin typeface="Courier New"/>
                <a:cs typeface="Courier New"/>
              </a:rPr>
              <a:t>func 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requestDidComplete(</a:t>
            </a:r>
            <a:r>
              <a:rPr sz="2450" i="1" spc="30" dirty="0">
                <a:solidFill>
                  <a:srgbClr val="4B99E9"/>
                </a:solidFill>
                <a:latin typeface="Courier New"/>
                <a:cs typeface="Courier New"/>
              </a:rPr>
              <a:t>_ </a:t>
            </a:r>
            <a:r>
              <a:rPr sz="2450" i="1" spc="30" dirty="0">
                <a:solidFill>
                  <a:srgbClr val="FFFFFF"/>
                </a:solidFill>
                <a:latin typeface="Courier New"/>
                <a:cs typeface="Courier New"/>
              </a:rPr>
              <a:t>request: </a:t>
            </a:r>
            <a:r>
              <a:rPr sz="2450" i="1" spc="35" dirty="0">
                <a:solidFill>
                  <a:srgbClr val="BDF054"/>
                </a:solidFill>
                <a:latin typeface="Courier New"/>
                <a:cs typeface="Courier New"/>
              </a:rPr>
              <a:t>SNRequest</a:t>
            </a:r>
            <a:r>
              <a:rPr sz="2450" i="1" spc="35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r>
              <a:rPr sz="2450" i="1" spc="-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i="1" spc="55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2450">
              <a:latin typeface="Courier New"/>
              <a:cs typeface="Courier New"/>
            </a:endParaRPr>
          </a:p>
          <a:p>
            <a:pPr marL="1541145">
              <a:lnSpc>
                <a:spcPct val="100000"/>
              </a:lnSpc>
              <a:spcBef>
                <a:spcPts val="1180"/>
              </a:spcBef>
            </a:pPr>
            <a:r>
              <a:rPr sz="2450" i="1" spc="40" dirty="0">
                <a:solidFill>
                  <a:srgbClr val="A1B0B4"/>
                </a:solidFill>
                <a:latin typeface="Courier New"/>
                <a:cs typeface="Courier New"/>
              </a:rPr>
              <a:t>// </a:t>
            </a:r>
            <a:r>
              <a:rPr sz="2450" i="1" spc="30" dirty="0">
                <a:solidFill>
                  <a:srgbClr val="A1B0B4"/>
                </a:solidFill>
                <a:latin typeface="Courier New"/>
                <a:cs typeface="Courier New"/>
              </a:rPr>
              <a:t>Handle successful </a:t>
            </a:r>
            <a:r>
              <a:rPr sz="2450" i="1" spc="35" dirty="0">
                <a:solidFill>
                  <a:srgbClr val="A1B0B4"/>
                </a:solidFill>
                <a:latin typeface="Courier New"/>
                <a:cs typeface="Courier New"/>
              </a:rPr>
              <a:t>end </a:t>
            </a:r>
            <a:r>
              <a:rPr sz="2450" i="1" spc="40" dirty="0">
                <a:solidFill>
                  <a:srgbClr val="A1B0B4"/>
                </a:solidFill>
                <a:latin typeface="Courier New"/>
                <a:cs typeface="Courier New"/>
              </a:rPr>
              <a:t>of</a:t>
            </a:r>
            <a:r>
              <a:rPr sz="2450" i="1" spc="-114" dirty="0">
                <a:solidFill>
                  <a:srgbClr val="A1B0B4"/>
                </a:solidFill>
                <a:latin typeface="Courier New"/>
                <a:cs typeface="Courier New"/>
              </a:rPr>
              <a:t> </a:t>
            </a:r>
            <a:r>
              <a:rPr sz="2450" i="1" spc="30" dirty="0">
                <a:solidFill>
                  <a:srgbClr val="A1B0B4"/>
                </a:solidFill>
                <a:latin typeface="Courier New"/>
                <a:cs typeface="Courier New"/>
              </a:rPr>
              <a:t>analysis</a:t>
            </a:r>
            <a:endParaRPr sz="2450">
              <a:latin typeface="Courier New"/>
              <a:cs typeface="Courier New"/>
            </a:endParaRPr>
          </a:p>
          <a:p>
            <a:pPr marL="776605">
              <a:lnSpc>
                <a:spcPct val="100000"/>
              </a:lnSpc>
              <a:spcBef>
                <a:spcPts val="1185"/>
              </a:spcBef>
            </a:pPr>
            <a:r>
              <a:rPr sz="2450" i="1" spc="5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50" i="1" spc="55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F3EB01-9F8D-144D-B455-316075AD21E7}"/>
              </a:ext>
            </a:extLst>
          </p:cNvPr>
          <p:cNvSpPr txBox="1"/>
          <p:nvPr/>
        </p:nvSpPr>
        <p:spPr>
          <a:xfrm>
            <a:off x="7278149" y="4992955"/>
            <a:ext cx="50348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0436" y="2344665"/>
            <a:ext cx="4803225" cy="4803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94367" y="7599633"/>
            <a:ext cx="291973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0" spc="70" dirty="0">
                <a:latin typeface="Tahoma"/>
                <a:cs typeface="Tahoma"/>
              </a:rPr>
              <a:t>Create</a:t>
            </a:r>
            <a:r>
              <a:rPr sz="4950" b="0" spc="-430" dirty="0">
                <a:latin typeface="Tahoma"/>
                <a:cs typeface="Tahoma"/>
              </a:rPr>
              <a:t> </a:t>
            </a:r>
            <a:r>
              <a:rPr sz="4950" b="0" spc="325" dirty="0">
                <a:latin typeface="Tahoma"/>
                <a:cs typeface="Tahoma"/>
              </a:rPr>
              <a:t>ML</a:t>
            </a:r>
            <a:endParaRPr sz="4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4" y="4997618"/>
            <a:ext cx="14012545" cy="123046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7780" indent="-5715">
              <a:lnSpc>
                <a:spcPct val="100000"/>
              </a:lnSpc>
              <a:spcBef>
                <a:spcPts val="115"/>
              </a:spcBef>
              <a:buSzPts val="100"/>
              <a:buChar char="•"/>
              <a:tabLst>
                <a:tab pos="18415" algn="l"/>
              </a:tabLst>
            </a:pPr>
            <a:r>
              <a:rPr lang="en-GB" sz="7900" b="1" i="1" spc="-130" dirty="0">
                <a:solidFill>
                  <a:srgbClr val="FFFFFF"/>
                </a:solidFill>
                <a:latin typeface="Arial"/>
                <a:cs typeface="Arial"/>
              </a:rPr>
              <a:t> Create ML  Model</a:t>
            </a:r>
            <a:endParaRPr sz="7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B26AE6F-D949-C346-83A0-DB7F56156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301625"/>
            <a:ext cx="18592800" cy="107060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9EB0BEE-2D66-7748-9168-166284743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515937"/>
            <a:ext cx="17907000" cy="1027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6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F213A99-ED45-0349-80AF-27D498212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454025"/>
            <a:ext cx="18669000" cy="1038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62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5E4526-FAEA-3C47-8324-BA25043AF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292100"/>
            <a:ext cx="18669000" cy="1072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88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891" y="6134266"/>
            <a:ext cx="2139950" cy="0"/>
          </a:xfrm>
          <a:custGeom>
            <a:avLst/>
            <a:gdLst/>
            <a:ahLst/>
            <a:cxnLst/>
            <a:rect l="l" t="t" r="r" b="b"/>
            <a:pathLst>
              <a:path w="2139950">
                <a:moveTo>
                  <a:pt x="0" y="0"/>
                </a:moveTo>
                <a:lnTo>
                  <a:pt x="2105852" y="0"/>
                </a:lnTo>
                <a:lnTo>
                  <a:pt x="2139882" y="0"/>
                </a:lnTo>
              </a:path>
            </a:pathLst>
          </a:custGeom>
          <a:ln w="68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30744" y="6005474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0" y="0"/>
                </a:moveTo>
                <a:lnTo>
                  <a:pt x="0" y="257583"/>
                </a:lnTo>
                <a:lnTo>
                  <a:pt x="257583" y="1287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96221" y="5118551"/>
            <a:ext cx="2031430" cy="20314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335895" y="5461530"/>
            <a:ext cx="869950" cy="920115"/>
          </a:xfrm>
          <a:custGeom>
            <a:avLst/>
            <a:gdLst/>
            <a:ahLst/>
            <a:cxnLst/>
            <a:rect l="l" t="t" r="r" b="b"/>
            <a:pathLst>
              <a:path w="869950" h="920114">
                <a:moveTo>
                  <a:pt x="572716" y="0"/>
                </a:moveTo>
                <a:lnTo>
                  <a:pt x="518109" y="15992"/>
                </a:lnTo>
                <a:lnTo>
                  <a:pt x="486543" y="63523"/>
                </a:lnTo>
                <a:lnTo>
                  <a:pt x="483364" y="91803"/>
                </a:lnTo>
                <a:lnTo>
                  <a:pt x="488686" y="116413"/>
                </a:lnTo>
                <a:lnTo>
                  <a:pt x="505302" y="147561"/>
                </a:lnTo>
                <a:lnTo>
                  <a:pt x="532210" y="194207"/>
                </a:lnTo>
                <a:lnTo>
                  <a:pt x="560070" y="241313"/>
                </a:lnTo>
                <a:lnTo>
                  <a:pt x="579542" y="273838"/>
                </a:lnTo>
                <a:lnTo>
                  <a:pt x="304467" y="753499"/>
                </a:lnTo>
                <a:lnTo>
                  <a:pt x="74196" y="753499"/>
                </a:lnTo>
                <a:lnTo>
                  <a:pt x="37098" y="768850"/>
                </a:lnTo>
                <a:lnTo>
                  <a:pt x="0" y="845606"/>
                </a:lnTo>
                <a:lnTo>
                  <a:pt x="11193" y="891739"/>
                </a:lnTo>
                <a:lnTo>
                  <a:pt x="35818" y="913406"/>
                </a:lnTo>
                <a:lnTo>
                  <a:pt x="60443" y="919723"/>
                </a:lnTo>
                <a:lnTo>
                  <a:pt x="71636" y="919803"/>
                </a:lnTo>
                <a:lnTo>
                  <a:pt x="854560" y="919803"/>
                </a:lnTo>
                <a:lnTo>
                  <a:pt x="860282" y="900319"/>
                </a:lnTo>
                <a:lnTo>
                  <a:pt x="863102" y="854367"/>
                </a:lnTo>
                <a:lnTo>
                  <a:pt x="841500" y="800701"/>
                </a:lnTo>
                <a:lnTo>
                  <a:pt x="773955" y="758069"/>
                </a:lnTo>
                <a:lnTo>
                  <a:pt x="496361" y="750939"/>
                </a:lnTo>
                <a:lnTo>
                  <a:pt x="853277" y="138800"/>
                </a:lnTo>
                <a:lnTo>
                  <a:pt x="856725" y="132100"/>
                </a:lnTo>
                <a:lnTo>
                  <a:pt x="861189" y="122404"/>
                </a:lnTo>
                <a:lnTo>
                  <a:pt x="865273" y="112565"/>
                </a:lnTo>
                <a:lnTo>
                  <a:pt x="867455" y="105822"/>
                </a:lnTo>
                <a:lnTo>
                  <a:pt x="675895" y="105822"/>
                </a:lnTo>
                <a:lnTo>
                  <a:pt x="663933" y="87272"/>
                </a:lnTo>
                <a:lnTo>
                  <a:pt x="651319" y="68009"/>
                </a:lnTo>
                <a:lnTo>
                  <a:pt x="638730" y="49192"/>
                </a:lnTo>
                <a:lnTo>
                  <a:pt x="626844" y="31982"/>
                </a:lnTo>
                <a:lnTo>
                  <a:pt x="601310" y="8255"/>
                </a:lnTo>
                <a:lnTo>
                  <a:pt x="572716" y="0"/>
                </a:lnTo>
                <a:close/>
              </a:path>
              <a:path w="869950" h="920114">
                <a:moveTo>
                  <a:pt x="793821" y="2336"/>
                </a:moveTo>
                <a:lnTo>
                  <a:pt x="742053" y="15176"/>
                </a:lnTo>
                <a:lnTo>
                  <a:pt x="713077" y="40986"/>
                </a:lnTo>
                <a:lnTo>
                  <a:pt x="675895" y="105822"/>
                </a:lnTo>
                <a:lnTo>
                  <a:pt x="867455" y="105822"/>
                </a:lnTo>
                <a:lnTo>
                  <a:pt x="867580" y="105435"/>
                </a:lnTo>
                <a:lnTo>
                  <a:pt x="869826" y="84848"/>
                </a:lnTo>
                <a:lnTo>
                  <a:pt x="866903" y="59072"/>
                </a:lnTo>
                <a:lnTo>
                  <a:pt x="854027" y="32998"/>
                </a:lnTo>
                <a:lnTo>
                  <a:pt x="826414" y="11516"/>
                </a:lnTo>
                <a:lnTo>
                  <a:pt x="793821" y="2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071675" y="5786445"/>
            <a:ext cx="615950" cy="872490"/>
          </a:xfrm>
          <a:custGeom>
            <a:avLst/>
            <a:gdLst/>
            <a:ahLst/>
            <a:cxnLst/>
            <a:rect l="l" t="t" r="r" b="b"/>
            <a:pathLst>
              <a:path w="615950" h="872490">
                <a:moveTo>
                  <a:pt x="66846" y="0"/>
                </a:moveTo>
                <a:lnTo>
                  <a:pt x="10875" y="85032"/>
                </a:lnTo>
                <a:lnTo>
                  <a:pt x="0" y="169824"/>
                </a:lnTo>
                <a:lnTo>
                  <a:pt x="10712" y="234946"/>
                </a:lnTo>
                <a:lnTo>
                  <a:pt x="19507" y="260971"/>
                </a:lnTo>
                <a:lnTo>
                  <a:pt x="116234" y="429840"/>
                </a:lnTo>
                <a:lnTo>
                  <a:pt x="344445" y="828974"/>
                </a:lnTo>
                <a:lnTo>
                  <a:pt x="372590" y="859838"/>
                </a:lnTo>
                <a:lnTo>
                  <a:pt x="408410" y="872472"/>
                </a:lnTo>
                <a:lnTo>
                  <a:pt x="446629" y="867834"/>
                </a:lnTo>
                <a:lnTo>
                  <a:pt x="481969" y="846885"/>
                </a:lnTo>
                <a:lnTo>
                  <a:pt x="502548" y="816303"/>
                </a:lnTo>
                <a:lnTo>
                  <a:pt x="506035" y="786440"/>
                </a:lnTo>
                <a:lnTo>
                  <a:pt x="501487" y="763773"/>
                </a:lnTo>
                <a:lnTo>
                  <a:pt x="497958" y="754778"/>
                </a:lnTo>
                <a:lnTo>
                  <a:pt x="490264" y="741422"/>
                </a:lnTo>
                <a:lnTo>
                  <a:pt x="409228" y="599714"/>
                </a:lnTo>
                <a:lnTo>
                  <a:pt x="544014" y="598704"/>
                </a:lnTo>
                <a:lnTo>
                  <a:pt x="587751" y="579916"/>
                </a:lnTo>
                <a:lnTo>
                  <a:pt x="615656" y="519392"/>
                </a:lnTo>
                <a:lnTo>
                  <a:pt x="611448" y="480368"/>
                </a:lnTo>
                <a:lnTo>
                  <a:pt x="593525" y="452366"/>
                </a:lnTo>
                <a:lnTo>
                  <a:pt x="569398" y="435489"/>
                </a:lnTo>
                <a:lnTo>
                  <a:pt x="554443" y="431787"/>
                </a:lnTo>
                <a:lnTo>
                  <a:pt x="313325" y="431787"/>
                </a:lnTo>
                <a:lnTo>
                  <a:pt x="66846" y="0"/>
                </a:lnTo>
                <a:close/>
              </a:path>
              <a:path w="615950" h="872490">
                <a:moveTo>
                  <a:pt x="518562" y="429782"/>
                </a:moveTo>
                <a:lnTo>
                  <a:pt x="313325" y="431787"/>
                </a:lnTo>
                <a:lnTo>
                  <a:pt x="554443" y="431787"/>
                </a:lnTo>
                <a:lnTo>
                  <a:pt x="546574" y="429840"/>
                </a:lnTo>
                <a:lnTo>
                  <a:pt x="518562" y="4297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446356" y="6417503"/>
            <a:ext cx="240045" cy="2367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954436" y="4681880"/>
            <a:ext cx="2904771" cy="2904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09023" y="6081911"/>
            <a:ext cx="2072639" cy="0"/>
          </a:xfrm>
          <a:custGeom>
            <a:avLst/>
            <a:gdLst/>
            <a:ahLst/>
            <a:cxnLst/>
            <a:rect l="l" t="t" r="r" b="b"/>
            <a:pathLst>
              <a:path w="2072640">
                <a:moveTo>
                  <a:pt x="0" y="0"/>
                </a:moveTo>
                <a:lnTo>
                  <a:pt x="2038314" y="0"/>
                </a:lnTo>
                <a:lnTo>
                  <a:pt x="2072345" y="0"/>
                </a:lnTo>
              </a:path>
            </a:pathLst>
          </a:custGeom>
          <a:ln w="68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47334" y="5953119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0" y="0"/>
                </a:moveTo>
                <a:lnTo>
                  <a:pt x="0" y="257583"/>
                </a:lnTo>
                <a:lnTo>
                  <a:pt x="257583" y="1287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07903" y="3366373"/>
            <a:ext cx="0" cy="1417320"/>
          </a:xfrm>
          <a:custGeom>
            <a:avLst/>
            <a:gdLst/>
            <a:ahLst/>
            <a:cxnLst/>
            <a:rect l="l" t="t" r="r" b="b"/>
            <a:pathLst>
              <a:path h="1417320">
                <a:moveTo>
                  <a:pt x="0" y="0"/>
                </a:moveTo>
                <a:lnTo>
                  <a:pt x="0" y="1417307"/>
                </a:lnTo>
              </a:path>
            </a:pathLst>
          </a:custGeom>
          <a:ln w="54448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30495" y="3495626"/>
            <a:ext cx="0" cy="1158875"/>
          </a:xfrm>
          <a:custGeom>
            <a:avLst/>
            <a:gdLst/>
            <a:ahLst/>
            <a:cxnLst/>
            <a:rect l="l" t="t" r="r" b="b"/>
            <a:pathLst>
              <a:path h="1158875">
                <a:moveTo>
                  <a:pt x="0" y="0"/>
                </a:moveTo>
                <a:lnTo>
                  <a:pt x="0" y="1158807"/>
                </a:lnTo>
              </a:path>
            </a:pathLst>
          </a:custGeom>
          <a:ln w="54448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3087" y="3645988"/>
            <a:ext cx="0" cy="858519"/>
          </a:xfrm>
          <a:custGeom>
            <a:avLst/>
            <a:gdLst/>
            <a:ahLst/>
            <a:cxnLst/>
            <a:rect l="l" t="t" r="r" b="b"/>
            <a:pathLst>
              <a:path h="858520">
                <a:moveTo>
                  <a:pt x="0" y="0"/>
                </a:moveTo>
                <a:lnTo>
                  <a:pt x="0" y="858078"/>
                </a:lnTo>
              </a:path>
            </a:pathLst>
          </a:custGeom>
          <a:ln w="54448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48455" y="3902551"/>
            <a:ext cx="54610" cy="345440"/>
          </a:xfrm>
          <a:custGeom>
            <a:avLst/>
            <a:gdLst/>
            <a:ahLst/>
            <a:cxnLst/>
            <a:rect l="l" t="t" r="r" b="b"/>
            <a:pathLst>
              <a:path w="54610" h="345439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317728"/>
                </a:lnTo>
                <a:lnTo>
                  <a:pt x="2139" y="328323"/>
                </a:lnTo>
                <a:lnTo>
                  <a:pt x="7973" y="336977"/>
                </a:lnTo>
                <a:lnTo>
                  <a:pt x="16627" y="342812"/>
                </a:lnTo>
                <a:lnTo>
                  <a:pt x="27224" y="344952"/>
                </a:lnTo>
                <a:lnTo>
                  <a:pt x="37821" y="342812"/>
                </a:lnTo>
                <a:lnTo>
                  <a:pt x="46475" y="336977"/>
                </a:lnTo>
                <a:lnTo>
                  <a:pt x="52309" y="328323"/>
                </a:lnTo>
                <a:lnTo>
                  <a:pt x="54448" y="317728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98271" y="3645988"/>
            <a:ext cx="0" cy="807720"/>
          </a:xfrm>
          <a:custGeom>
            <a:avLst/>
            <a:gdLst/>
            <a:ahLst/>
            <a:cxnLst/>
            <a:rect l="l" t="t" r="r" b="b"/>
            <a:pathLst>
              <a:path h="807720">
                <a:moveTo>
                  <a:pt x="0" y="0"/>
                </a:moveTo>
                <a:lnTo>
                  <a:pt x="0" y="807373"/>
                </a:lnTo>
              </a:path>
            </a:pathLst>
          </a:custGeom>
          <a:ln w="54448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20864" y="3801962"/>
            <a:ext cx="0" cy="546735"/>
          </a:xfrm>
          <a:custGeom>
            <a:avLst/>
            <a:gdLst/>
            <a:ahLst/>
            <a:cxnLst/>
            <a:rect l="l" t="t" r="r" b="b"/>
            <a:pathLst>
              <a:path h="546735">
                <a:moveTo>
                  <a:pt x="0" y="0"/>
                </a:moveTo>
                <a:lnTo>
                  <a:pt x="0" y="546129"/>
                </a:lnTo>
              </a:path>
            </a:pathLst>
          </a:custGeom>
          <a:ln w="54448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16232" y="4003972"/>
            <a:ext cx="54610" cy="142240"/>
          </a:xfrm>
          <a:custGeom>
            <a:avLst/>
            <a:gdLst/>
            <a:ahLst/>
            <a:cxnLst/>
            <a:rect l="l" t="t" r="r" b="b"/>
            <a:pathLst>
              <a:path w="54610" h="142239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114891"/>
                </a:lnTo>
                <a:lnTo>
                  <a:pt x="2139" y="125486"/>
                </a:lnTo>
                <a:lnTo>
                  <a:pt x="7973" y="134140"/>
                </a:lnTo>
                <a:lnTo>
                  <a:pt x="16627" y="139976"/>
                </a:lnTo>
                <a:lnTo>
                  <a:pt x="27224" y="142116"/>
                </a:lnTo>
                <a:lnTo>
                  <a:pt x="37821" y="139976"/>
                </a:lnTo>
                <a:lnTo>
                  <a:pt x="46475" y="134140"/>
                </a:lnTo>
                <a:lnTo>
                  <a:pt x="52309" y="125486"/>
                </a:lnTo>
                <a:lnTo>
                  <a:pt x="54448" y="114891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66048" y="3801962"/>
            <a:ext cx="0" cy="546735"/>
          </a:xfrm>
          <a:custGeom>
            <a:avLst/>
            <a:gdLst/>
            <a:ahLst/>
            <a:cxnLst/>
            <a:rect l="l" t="t" r="r" b="b"/>
            <a:pathLst>
              <a:path h="546735">
                <a:moveTo>
                  <a:pt x="0" y="0"/>
                </a:moveTo>
                <a:lnTo>
                  <a:pt x="0" y="546129"/>
                </a:lnTo>
              </a:path>
            </a:pathLst>
          </a:custGeom>
          <a:ln w="54448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85311" y="3495626"/>
            <a:ext cx="0" cy="1158875"/>
          </a:xfrm>
          <a:custGeom>
            <a:avLst/>
            <a:gdLst/>
            <a:ahLst/>
            <a:cxnLst/>
            <a:rect l="l" t="t" r="r" b="b"/>
            <a:pathLst>
              <a:path h="1158875">
                <a:moveTo>
                  <a:pt x="0" y="0"/>
                </a:moveTo>
                <a:lnTo>
                  <a:pt x="0" y="1158807"/>
                </a:lnTo>
              </a:path>
            </a:pathLst>
          </a:custGeom>
          <a:ln w="54448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35494" y="3902551"/>
            <a:ext cx="54610" cy="345440"/>
          </a:xfrm>
          <a:custGeom>
            <a:avLst/>
            <a:gdLst/>
            <a:ahLst/>
            <a:cxnLst/>
            <a:rect l="l" t="t" r="r" b="b"/>
            <a:pathLst>
              <a:path w="54610" h="345439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317728"/>
                </a:lnTo>
                <a:lnTo>
                  <a:pt x="2139" y="328323"/>
                </a:lnTo>
                <a:lnTo>
                  <a:pt x="7973" y="336977"/>
                </a:lnTo>
                <a:lnTo>
                  <a:pt x="16627" y="342812"/>
                </a:lnTo>
                <a:lnTo>
                  <a:pt x="27224" y="344952"/>
                </a:lnTo>
                <a:lnTo>
                  <a:pt x="37821" y="342812"/>
                </a:lnTo>
                <a:lnTo>
                  <a:pt x="46475" y="336977"/>
                </a:lnTo>
                <a:lnTo>
                  <a:pt x="52309" y="328323"/>
                </a:lnTo>
                <a:lnTo>
                  <a:pt x="54448" y="317728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0126" y="3801962"/>
            <a:ext cx="0" cy="546735"/>
          </a:xfrm>
          <a:custGeom>
            <a:avLst/>
            <a:gdLst/>
            <a:ahLst/>
            <a:cxnLst/>
            <a:rect l="l" t="t" r="r" b="b"/>
            <a:pathLst>
              <a:path h="546735">
                <a:moveTo>
                  <a:pt x="0" y="0"/>
                </a:moveTo>
                <a:lnTo>
                  <a:pt x="0" y="546129"/>
                </a:lnTo>
              </a:path>
            </a:pathLst>
          </a:custGeom>
          <a:ln w="54448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90309" y="4003972"/>
            <a:ext cx="54610" cy="142240"/>
          </a:xfrm>
          <a:custGeom>
            <a:avLst/>
            <a:gdLst/>
            <a:ahLst/>
            <a:cxnLst/>
            <a:rect l="l" t="t" r="r" b="b"/>
            <a:pathLst>
              <a:path w="54610" h="142239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114891"/>
                </a:lnTo>
                <a:lnTo>
                  <a:pt x="2139" y="125486"/>
                </a:lnTo>
                <a:lnTo>
                  <a:pt x="7973" y="134140"/>
                </a:lnTo>
                <a:lnTo>
                  <a:pt x="16627" y="139976"/>
                </a:lnTo>
                <a:lnTo>
                  <a:pt x="27224" y="142116"/>
                </a:lnTo>
                <a:lnTo>
                  <a:pt x="37821" y="139976"/>
                </a:lnTo>
                <a:lnTo>
                  <a:pt x="46475" y="134140"/>
                </a:lnTo>
                <a:lnTo>
                  <a:pt x="52309" y="125486"/>
                </a:lnTo>
                <a:lnTo>
                  <a:pt x="54448" y="114891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88641" y="3645988"/>
            <a:ext cx="0" cy="858519"/>
          </a:xfrm>
          <a:custGeom>
            <a:avLst/>
            <a:gdLst/>
            <a:ahLst/>
            <a:cxnLst/>
            <a:rect l="l" t="t" r="r" b="b"/>
            <a:pathLst>
              <a:path h="858520">
                <a:moveTo>
                  <a:pt x="0" y="0"/>
                </a:moveTo>
                <a:lnTo>
                  <a:pt x="0" y="858078"/>
                </a:lnTo>
              </a:path>
            </a:pathLst>
          </a:custGeom>
          <a:ln w="54448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84008" y="3873520"/>
            <a:ext cx="54610" cy="403225"/>
          </a:xfrm>
          <a:custGeom>
            <a:avLst/>
            <a:gdLst/>
            <a:ahLst/>
            <a:cxnLst/>
            <a:rect l="l" t="t" r="r" b="b"/>
            <a:pathLst>
              <a:path w="54610" h="403225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375789"/>
                </a:lnTo>
                <a:lnTo>
                  <a:pt x="2139" y="386386"/>
                </a:lnTo>
                <a:lnTo>
                  <a:pt x="7973" y="395040"/>
                </a:lnTo>
                <a:lnTo>
                  <a:pt x="16627" y="400874"/>
                </a:lnTo>
                <a:lnTo>
                  <a:pt x="27224" y="403013"/>
                </a:lnTo>
                <a:lnTo>
                  <a:pt x="37821" y="400874"/>
                </a:lnTo>
                <a:lnTo>
                  <a:pt x="46475" y="395040"/>
                </a:lnTo>
                <a:lnTo>
                  <a:pt x="52309" y="386386"/>
                </a:lnTo>
                <a:lnTo>
                  <a:pt x="54448" y="375789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3825" y="3671343"/>
            <a:ext cx="0" cy="807720"/>
          </a:xfrm>
          <a:custGeom>
            <a:avLst/>
            <a:gdLst/>
            <a:ahLst/>
            <a:cxnLst/>
            <a:rect l="l" t="t" r="r" b="b"/>
            <a:pathLst>
              <a:path h="807720">
                <a:moveTo>
                  <a:pt x="0" y="0"/>
                </a:moveTo>
                <a:lnTo>
                  <a:pt x="0" y="807368"/>
                </a:lnTo>
              </a:path>
            </a:pathLst>
          </a:custGeom>
          <a:ln w="54448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56418" y="3366373"/>
            <a:ext cx="0" cy="1417320"/>
          </a:xfrm>
          <a:custGeom>
            <a:avLst/>
            <a:gdLst/>
            <a:ahLst/>
            <a:cxnLst/>
            <a:rect l="l" t="t" r="r" b="b"/>
            <a:pathLst>
              <a:path h="1417320">
                <a:moveTo>
                  <a:pt x="0" y="0"/>
                </a:moveTo>
                <a:lnTo>
                  <a:pt x="0" y="1417307"/>
                </a:lnTo>
              </a:path>
            </a:pathLst>
          </a:custGeom>
          <a:ln w="54448">
            <a:solidFill>
              <a:srgbClr val="E35E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51785" y="3873520"/>
            <a:ext cx="54610" cy="403225"/>
          </a:xfrm>
          <a:custGeom>
            <a:avLst/>
            <a:gdLst/>
            <a:ahLst/>
            <a:cxnLst/>
            <a:rect l="l" t="t" r="r" b="b"/>
            <a:pathLst>
              <a:path w="54610" h="403225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375789"/>
                </a:lnTo>
                <a:lnTo>
                  <a:pt x="2139" y="386386"/>
                </a:lnTo>
                <a:lnTo>
                  <a:pt x="7973" y="395040"/>
                </a:lnTo>
                <a:lnTo>
                  <a:pt x="16627" y="400874"/>
                </a:lnTo>
                <a:lnTo>
                  <a:pt x="27224" y="403013"/>
                </a:lnTo>
                <a:lnTo>
                  <a:pt x="37821" y="400874"/>
                </a:lnTo>
                <a:lnTo>
                  <a:pt x="46475" y="395040"/>
                </a:lnTo>
                <a:lnTo>
                  <a:pt x="52309" y="386386"/>
                </a:lnTo>
                <a:lnTo>
                  <a:pt x="54448" y="375789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74378" y="4003972"/>
            <a:ext cx="54610" cy="142240"/>
          </a:xfrm>
          <a:custGeom>
            <a:avLst/>
            <a:gdLst/>
            <a:ahLst/>
            <a:cxnLst/>
            <a:rect l="l" t="t" r="r" b="b"/>
            <a:pathLst>
              <a:path w="54610" h="142239">
                <a:moveTo>
                  <a:pt x="27224" y="0"/>
                </a:moveTo>
                <a:lnTo>
                  <a:pt x="16627" y="2139"/>
                </a:lnTo>
                <a:lnTo>
                  <a:pt x="7973" y="7972"/>
                </a:lnTo>
                <a:lnTo>
                  <a:pt x="2139" y="16624"/>
                </a:lnTo>
                <a:lnTo>
                  <a:pt x="0" y="27219"/>
                </a:lnTo>
                <a:lnTo>
                  <a:pt x="0" y="114891"/>
                </a:lnTo>
                <a:lnTo>
                  <a:pt x="2139" y="125486"/>
                </a:lnTo>
                <a:lnTo>
                  <a:pt x="7973" y="134140"/>
                </a:lnTo>
                <a:lnTo>
                  <a:pt x="16627" y="139976"/>
                </a:lnTo>
                <a:lnTo>
                  <a:pt x="27224" y="142116"/>
                </a:lnTo>
                <a:lnTo>
                  <a:pt x="37821" y="139976"/>
                </a:lnTo>
                <a:lnTo>
                  <a:pt x="46475" y="134140"/>
                </a:lnTo>
                <a:lnTo>
                  <a:pt x="52309" y="125486"/>
                </a:lnTo>
                <a:lnTo>
                  <a:pt x="54448" y="114891"/>
                </a:lnTo>
                <a:lnTo>
                  <a:pt x="54448" y="27219"/>
                </a:lnTo>
                <a:lnTo>
                  <a:pt x="52309" y="16624"/>
                </a:lnTo>
                <a:lnTo>
                  <a:pt x="46475" y="7972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96970" y="3941979"/>
            <a:ext cx="54610" cy="266700"/>
          </a:xfrm>
          <a:custGeom>
            <a:avLst/>
            <a:gdLst/>
            <a:ahLst/>
            <a:cxnLst/>
            <a:rect l="l" t="t" r="r" b="b"/>
            <a:pathLst>
              <a:path w="54610" h="266700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238872"/>
                </a:lnTo>
                <a:lnTo>
                  <a:pt x="2139" y="249469"/>
                </a:lnTo>
                <a:lnTo>
                  <a:pt x="7973" y="258123"/>
                </a:lnTo>
                <a:lnTo>
                  <a:pt x="16627" y="263957"/>
                </a:lnTo>
                <a:lnTo>
                  <a:pt x="27224" y="266096"/>
                </a:lnTo>
                <a:lnTo>
                  <a:pt x="37821" y="263957"/>
                </a:lnTo>
                <a:lnTo>
                  <a:pt x="46475" y="258123"/>
                </a:lnTo>
                <a:lnTo>
                  <a:pt x="52309" y="249469"/>
                </a:lnTo>
                <a:lnTo>
                  <a:pt x="54448" y="238872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01603" y="7439249"/>
            <a:ext cx="0" cy="1417320"/>
          </a:xfrm>
          <a:custGeom>
            <a:avLst/>
            <a:gdLst/>
            <a:ahLst/>
            <a:cxnLst/>
            <a:rect l="l" t="t" r="r" b="b"/>
            <a:pathLst>
              <a:path h="1417320">
                <a:moveTo>
                  <a:pt x="0" y="0"/>
                </a:moveTo>
                <a:lnTo>
                  <a:pt x="0" y="1417307"/>
                </a:lnTo>
              </a:path>
            </a:pathLst>
          </a:custGeom>
          <a:ln w="54448">
            <a:solidFill>
              <a:srgbClr val="FDC3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75680" y="7568497"/>
            <a:ext cx="0" cy="1158875"/>
          </a:xfrm>
          <a:custGeom>
            <a:avLst/>
            <a:gdLst/>
            <a:ahLst/>
            <a:cxnLst/>
            <a:rect l="l" t="t" r="r" b="b"/>
            <a:pathLst>
              <a:path h="1158875">
                <a:moveTo>
                  <a:pt x="0" y="0"/>
                </a:moveTo>
                <a:lnTo>
                  <a:pt x="0" y="1158807"/>
                </a:lnTo>
              </a:path>
            </a:pathLst>
          </a:custGeom>
          <a:ln w="54448">
            <a:solidFill>
              <a:srgbClr val="FDC3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53087" y="7718864"/>
            <a:ext cx="0" cy="858519"/>
          </a:xfrm>
          <a:custGeom>
            <a:avLst/>
            <a:gdLst/>
            <a:ahLst/>
            <a:cxnLst/>
            <a:rect l="l" t="t" r="r" b="b"/>
            <a:pathLst>
              <a:path h="858520">
                <a:moveTo>
                  <a:pt x="0" y="0"/>
                </a:moveTo>
                <a:lnTo>
                  <a:pt x="0" y="858073"/>
                </a:lnTo>
              </a:path>
            </a:pathLst>
          </a:custGeom>
          <a:ln w="54448">
            <a:solidFill>
              <a:srgbClr val="FDC3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38824" y="7975427"/>
            <a:ext cx="54610" cy="345440"/>
          </a:xfrm>
          <a:custGeom>
            <a:avLst/>
            <a:gdLst/>
            <a:ahLst/>
            <a:cxnLst/>
            <a:rect l="l" t="t" r="r" b="b"/>
            <a:pathLst>
              <a:path w="54610" h="345440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317723"/>
                </a:lnTo>
                <a:lnTo>
                  <a:pt x="2139" y="328320"/>
                </a:lnTo>
                <a:lnTo>
                  <a:pt x="7973" y="336974"/>
                </a:lnTo>
                <a:lnTo>
                  <a:pt x="16627" y="342808"/>
                </a:lnTo>
                <a:lnTo>
                  <a:pt x="27224" y="344947"/>
                </a:lnTo>
                <a:lnTo>
                  <a:pt x="37821" y="342808"/>
                </a:lnTo>
                <a:lnTo>
                  <a:pt x="46475" y="336974"/>
                </a:lnTo>
                <a:lnTo>
                  <a:pt x="52309" y="328320"/>
                </a:lnTo>
                <a:lnTo>
                  <a:pt x="54448" y="317723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DC3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30495" y="7744216"/>
            <a:ext cx="0" cy="807720"/>
          </a:xfrm>
          <a:custGeom>
            <a:avLst/>
            <a:gdLst/>
            <a:ahLst/>
            <a:cxnLst/>
            <a:rect l="l" t="t" r="r" b="b"/>
            <a:pathLst>
              <a:path h="807720">
                <a:moveTo>
                  <a:pt x="0" y="0"/>
                </a:moveTo>
                <a:lnTo>
                  <a:pt x="0" y="807368"/>
                </a:lnTo>
              </a:path>
            </a:pathLst>
          </a:custGeom>
          <a:ln w="54448">
            <a:solidFill>
              <a:srgbClr val="FDC3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98272" y="7874834"/>
            <a:ext cx="0" cy="546735"/>
          </a:xfrm>
          <a:custGeom>
            <a:avLst/>
            <a:gdLst/>
            <a:ahLst/>
            <a:cxnLst/>
            <a:rect l="l" t="t" r="r" b="b"/>
            <a:pathLst>
              <a:path h="546734">
                <a:moveTo>
                  <a:pt x="0" y="0"/>
                </a:moveTo>
                <a:lnTo>
                  <a:pt x="0" y="546135"/>
                </a:lnTo>
              </a:path>
            </a:pathLst>
          </a:custGeom>
          <a:ln w="54448">
            <a:solidFill>
              <a:srgbClr val="FDC3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80679" y="8076843"/>
            <a:ext cx="54610" cy="142240"/>
          </a:xfrm>
          <a:custGeom>
            <a:avLst/>
            <a:gdLst/>
            <a:ahLst/>
            <a:cxnLst/>
            <a:rect l="l" t="t" r="r" b="b"/>
            <a:pathLst>
              <a:path w="54610" h="142240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114891"/>
                </a:lnTo>
                <a:lnTo>
                  <a:pt x="2139" y="125488"/>
                </a:lnTo>
                <a:lnTo>
                  <a:pt x="7973" y="134142"/>
                </a:lnTo>
                <a:lnTo>
                  <a:pt x="16627" y="139976"/>
                </a:lnTo>
                <a:lnTo>
                  <a:pt x="27224" y="142116"/>
                </a:lnTo>
                <a:lnTo>
                  <a:pt x="37821" y="139976"/>
                </a:lnTo>
                <a:lnTo>
                  <a:pt x="46475" y="134142"/>
                </a:lnTo>
                <a:lnTo>
                  <a:pt x="52309" y="125488"/>
                </a:lnTo>
                <a:lnTo>
                  <a:pt x="54448" y="114891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DC3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85311" y="7874834"/>
            <a:ext cx="0" cy="546735"/>
          </a:xfrm>
          <a:custGeom>
            <a:avLst/>
            <a:gdLst/>
            <a:ahLst/>
            <a:cxnLst/>
            <a:rect l="l" t="t" r="r" b="b"/>
            <a:pathLst>
              <a:path h="546734">
                <a:moveTo>
                  <a:pt x="0" y="0"/>
                </a:moveTo>
                <a:lnTo>
                  <a:pt x="0" y="546135"/>
                </a:lnTo>
              </a:path>
            </a:pathLst>
          </a:custGeom>
          <a:ln w="54448">
            <a:solidFill>
              <a:srgbClr val="FDC3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879011" y="7568497"/>
            <a:ext cx="0" cy="1158875"/>
          </a:xfrm>
          <a:custGeom>
            <a:avLst/>
            <a:gdLst/>
            <a:ahLst/>
            <a:cxnLst/>
            <a:rect l="l" t="t" r="r" b="b"/>
            <a:pathLst>
              <a:path h="1158875">
                <a:moveTo>
                  <a:pt x="0" y="0"/>
                </a:moveTo>
                <a:lnTo>
                  <a:pt x="0" y="1158807"/>
                </a:lnTo>
              </a:path>
            </a:pathLst>
          </a:custGeom>
          <a:ln w="54448">
            <a:solidFill>
              <a:srgbClr val="FDC3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729194" y="7975427"/>
            <a:ext cx="54610" cy="345440"/>
          </a:xfrm>
          <a:custGeom>
            <a:avLst/>
            <a:gdLst/>
            <a:ahLst/>
            <a:cxnLst/>
            <a:rect l="l" t="t" r="r" b="b"/>
            <a:pathLst>
              <a:path w="54610" h="345440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317723"/>
                </a:lnTo>
                <a:lnTo>
                  <a:pt x="2139" y="328320"/>
                </a:lnTo>
                <a:lnTo>
                  <a:pt x="7973" y="336974"/>
                </a:lnTo>
                <a:lnTo>
                  <a:pt x="16627" y="342808"/>
                </a:lnTo>
                <a:lnTo>
                  <a:pt x="27224" y="344947"/>
                </a:lnTo>
                <a:lnTo>
                  <a:pt x="37821" y="342808"/>
                </a:lnTo>
                <a:lnTo>
                  <a:pt x="46475" y="336974"/>
                </a:lnTo>
                <a:lnTo>
                  <a:pt x="52309" y="328320"/>
                </a:lnTo>
                <a:lnTo>
                  <a:pt x="54448" y="317723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DC3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33826" y="7874834"/>
            <a:ext cx="0" cy="546735"/>
          </a:xfrm>
          <a:custGeom>
            <a:avLst/>
            <a:gdLst/>
            <a:ahLst/>
            <a:cxnLst/>
            <a:rect l="l" t="t" r="r" b="b"/>
            <a:pathLst>
              <a:path h="546734">
                <a:moveTo>
                  <a:pt x="0" y="0"/>
                </a:moveTo>
                <a:lnTo>
                  <a:pt x="0" y="546135"/>
                </a:lnTo>
              </a:path>
            </a:pathLst>
          </a:custGeom>
          <a:ln w="54448">
            <a:solidFill>
              <a:srgbClr val="FDC3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84009" y="8076843"/>
            <a:ext cx="54610" cy="142240"/>
          </a:xfrm>
          <a:custGeom>
            <a:avLst/>
            <a:gdLst/>
            <a:ahLst/>
            <a:cxnLst/>
            <a:rect l="l" t="t" r="r" b="b"/>
            <a:pathLst>
              <a:path w="54610" h="142240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114891"/>
                </a:lnTo>
                <a:lnTo>
                  <a:pt x="2139" y="125488"/>
                </a:lnTo>
                <a:lnTo>
                  <a:pt x="7973" y="134142"/>
                </a:lnTo>
                <a:lnTo>
                  <a:pt x="16627" y="139976"/>
                </a:lnTo>
                <a:lnTo>
                  <a:pt x="27224" y="142116"/>
                </a:lnTo>
                <a:lnTo>
                  <a:pt x="37821" y="139976"/>
                </a:lnTo>
                <a:lnTo>
                  <a:pt x="46475" y="134142"/>
                </a:lnTo>
                <a:lnTo>
                  <a:pt x="52309" y="125488"/>
                </a:lnTo>
                <a:lnTo>
                  <a:pt x="54448" y="114891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DC3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62718" y="7718864"/>
            <a:ext cx="0" cy="858519"/>
          </a:xfrm>
          <a:custGeom>
            <a:avLst/>
            <a:gdLst/>
            <a:ahLst/>
            <a:cxnLst/>
            <a:rect l="l" t="t" r="r" b="b"/>
            <a:pathLst>
              <a:path h="858520">
                <a:moveTo>
                  <a:pt x="0" y="0"/>
                </a:moveTo>
                <a:lnTo>
                  <a:pt x="0" y="858073"/>
                </a:lnTo>
              </a:path>
            </a:pathLst>
          </a:custGeom>
          <a:ln w="54448">
            <a:solidFill>
              <a:srgbClr val="FDC3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16232" y="7946393"/>
            <a:ext cx="54610" cy="403225"/>
          </a:xfrm>
          <a:custGeom>
            <a:avLst/>
            <a:gdLst/>
            <a:ahLst/>
            <a:cxnLst/>
            <a:rect l="l" t="t" r="r" b="b"/>
            <a:pathLst>
              <a:path w="54610" h="403225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375794"/>
                </a:lnTo>
                <a:lnTo>
                  <a:pt x="2139" y="386389"/>
                </a:lnTo>
                <a:lnTo>
                  <a:pt x="7973" y="395043"/>
                </a:lnTo>
                <a:lnTo>
                  <a:pt x="16627" y="400879"/>
                </a:lnTo>
                <a:lnTo>
                  <a:pt x="27224" y="403019"/>
                </a:lnTo>
                <a:lnTo>
                  <a:pt x="37821" y="400879"/>
                </a:lnTo>
                <a:lnTo>
                  <a:pt x="46475" y="395043"/>
                </a:lnTo>
                <a:lnTo>
                  <a:pt x="52309" y="386389"/>
                </a:lnTo>
                <a:lnTo>
                  <a:pt x="54448" y="375794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DC3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24195" y="7744216"/>
            <a:ext cx="0" cy="807720"/>
          </a:xfrm>
          <a:custGeom>
            <a:avLst/>
            <a:gdLst/>
            <a:ahLst/>
            <a:cxnLst/>
            <a:rect l="l" t="t" r="r" b="b"/>
            <a:pathLst>
              <a:path h="807720">
                <a:moveTo>
                  <a:pt x="0" y="0"/>
                </a:moveTo>
                <a:lnTo>
                  <a:pt x="0" y="807368"/>
                </a:lnTo>
              </a:path>
            </a:pathLst>
          </a:custGeom>
          <a:ln w="54448">
            <a:solidFill>
              <a:srgbClr val="FDC3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88641" y="7413897"/>
            <a:ext cx="0" cy="1417320"/>
          </a:xfrm>
          <a:custGeom>
            <a:avLst/>
            <a:gdLst/>
            <a:ahLst/>
            <a:cxnLst/>
            <a:rect l="l" t="t" r="r" b="b"/>
            <a:pathLst>
              <a:path h="1417320">
                <a:moveTo>
                  <a:pt x="0" y="0"/>
                </a:moveTo>
                <a:lnTo>
                  <a:pt x="0" y="1417307"/>
                </a:lnTo>
              </a:path>
            </a:pathLst>
          </a:custGeom>
          <a:ln w="54448">
            <a:solidFill>
              <a:srgbClr val="FDC3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12901" y="7946393"/>
            <a:ext cx="54610" cy="403225"/>
          </a:xfrm>
          <a:custGeom>
            <a:avLst/>
            <a:gdLst/>
            <a:ahLst/>
            <a:cxnLst/>
            <a:rect l="l" t="t" r="r" b="b"/>
            <a:pathLst>
              <a:path w="54610" h="403225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375794"/>
                </a:lnTo>
                <a:lnTo>
                  <a:pt x="2139" y="386389"/>
                </a:lnTo>
                <a:lnTo>
                  <a:pt x="7973" y="395043"/>
                </a:lnTo>
                <a:lnTo>
                  <a:pt x="16627" y="400879"/>
                </a:lnTo>
                <a:lnTo>
                  <a:pt x="27224" y="403019"/>
                </a:lnTo>
                <a:lnTo>
                  <a:pt x="37821" y="400879"/>
                </a:lnTo>
                <a:lnTo>
                  <a:pt x="46475" y="395043"/>
                </a:lnTo>
                <a:lnTo>
                  <a:pt x="52309" y="386389"/>
                </a:lnTo>
                <a:lnTo>
                  <a:pt x="54448" y="375794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DC3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93640" y="8076843"/>
            <a:ext cx="54610" cy="142240"/>
          </a:xfrm>
          <a:custGeom>
            <a:avLst/>
            <a:gdLst/>
            <a:ahLst/>
            <a:cxnLst/>
            <a:rect l="l" t="t" r="r" b="b"/>
            <a:pathLst>
              <a:path w="54610" h="142240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114891"/>
                </a:lnTo>
                <a:lnTo>
                  <a:pt x="2139" y="125488"/>
                </a:lnTo>
                <a:lnTo>
                  <a:pt x="7973" y="134142"/>
                </a:lnTo>
                <a:lnTo>
                  <a:pt x="16627" y="139976"/>
                </a:lnTo>
                <a:lnTo>
                  <a:pt x="27224" y="142116"/>
                </a:lnTo>
                <a:lnTo>
                  <a:pt x="37821" y="139976"/>
                </a:lnTo>
                <a:lnTo>
                  <a:pt x="46475" y="134142"/>
                </a:lnTo>
                <a:lnTo>
                  <a:pt x="52309" y="125488"/>
                </a:lnTo>
                <a:lnTo>
                  <a:pt x="54448" y="114891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DC3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90309" y="8014854"/>
            <a:ext cx="54610" cy="266700"/>
          </a:xfrm>
          <a:custGeom>
            <a:avLst/>
            <a:gdLst/>
            <a:ahLst/>
            <a:cxnLst/>
            <a:rect l="l" t="t" r="r" b="b"/>
            <a:pathLst>
              <a:path w="54610" h="266700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238872"/>
                </a:lnTo>
                <a:lnTo>
                  <a:pt x="2139" y="249467"/>
                </a:lnTo>
                <a:lnTo>
                  <a:pt x="7973" y="258121"/>
                </a:lnTo>
                <a:lnTo>
                  <a:pt x="16627" y="263956"/>
                </a:lnTo>
                <a:lnTo>
                  <a:pt x="27224" y="266096"/>
                </a:lnTo>
                <a:lnTo>
                  <a:pt x="37821" y="263956"/>
                </a:lnTo>
                <a:lnTo>
                  <a:pt x="46475" y="258121"/>
                </a:lnTo>
                <a:lnTo>
                  <a:pt x="52309" y="249467"/>
                </a:lnTo>
                <a:lnTo>
                  <a:pt x="54448" y="238872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DC3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502809" y="6102292"/>
            <a:ext cx="54610" cy="142240"/>
          </a:xfrm>
          <a:custGeom>
            <a:avLst/>
            <a:gdLst/>
            <a:ahLst/>
            <a:cxnLst/>
            <a:rect l="l" t="t" r="r" b="b"/>
            <a:pathLst>
              <a:path w="54610" h="142239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114891"/>
                </a:lnTo>
                <a:lnTo>
                  <a:pt x="2139" y="125488"/>
                </a:lnTo>
                <a:lnTo>
                  <a:pt x="7973" y="134142"/>
                </a:lnTo>
                <a:lnTo>
                  <a:pt x="16627" y="139976"/>
                </a:lnTo>
                <a:lnTo>
                  <a:pt x="27224" y="142116"/>
                </a:lnTo>
                <a:lnTo>
                  <a:pt x="37821" y="139976"/>
                </a:lnTo>
                <a:lnTo>
                  <a:pt x="46475" y="134142"/>
                </a:lnTo>
                <a:lnTo>
                  <a:pt x="52309" y="125488"/>
                </a:lnTo>
                <a:lnTo>
                  <a:pt x="54448" y="114891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A9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80216" y="6020696"/>
            <a:ext cx="54610" cy="305435"/>
          </a:xfrm>
          <a:custGeom>
            <a:avLst/>
            <a:gdLst/>
            <a:ahLst/>
            <a:cxnLst/>
            <a:rect l="l" t="t" r="r" b="b"/>
            <a:pathLst>
              <a:path w="54610" h="305435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278080"/>
                </a:lnTo>
                <a:lnTo>
                  <a:pt x="2139" y="288677"/>
                </a:lnTo>
                <a:lnTo>
                  <a:pt x="7973" y="297331"/>
                </a:lnTo>
                <a:lnTo>
                  <a:pt x="16627" y="303165"/>
                </a:lnTo>
                <a:lnTo>
                  <a:pt x="27224" y="305304"/>
                </a:lnTo>
                <a:lnTo>
                  <a:pt x="37821" y="303165"/>
                </a:lnTo>
                <a:lnTo>
                  <a:pt x="46475" y="297331"/>
                </a:lnTo>
                <a:lnTo>
                  <a:pt x="52309" y="288677"/>
                </a:lnTo>
                <a:lnTo>
                  <a:pt x="54448" y="278080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A9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258551" y="5971844"/>
            <a:ext cx="52705" cy="403225"/>
          </a:xfrm>
          <a:custGeom>
            <a:avLst/>
            <a:gdLst/>
            <a:ahLst/>
            <a:cxnLst/>
            <a:rect l="l" t="t" r="r" b="b"/>
            <a:pathLst>
              <a:path w="52704" h="403225">
                <a:moveTo>
                  <a:pt x="26297" y="0"/>
                </a:moveTo>
                <a:lnTo>
                  <a:pt x="16061" y="2066"/>
                </a:lnTo>
                <a:lnTo>
                  <a:pt x="7702" y="7702"/>
                </a:lnTo>
                <a:lnTo>
                  <a:pt x="2066" y="16061"/>
                </a:lnTo>
                <a:lnTo>
                  <a:pt x="0" y="26297"/>
                </a:lnTo>
                <a:lnTo>
                  <a:pt x="0" y="376716"/>
                </a:lnTo>
                <a:lnTo>
                  <a:pt x="2066" y="386952"/>
                </a:lnTo>
                <a:lnTo>
                  <a:pt x="7702" y="395311"/>
                </a:lnTo>
                <a:lnTo>
                  <a:pt x="16061" y="400947"/>
                </a:lnTo>
                <a:lnTo>
                  <a:pt x="26297" y="403013"/>
                </a:lnTo>
                <a:lnTo>
                  <a:pt x="36533" y="400947"/>
                </a:lnTo>
                <a:lnTo>
                  <a:pt x="44892" y="395311"/>
                </a:lnTo>
                <a:lnTo>
                  <a:pt x="50528" y="386952"/>
                </a:lnTo>
                <a:lnTo>
                  <a:pt x="52595" y="376716"/>
                </a:lnTo>
                <a:lnTo>
                  <a:pt x="52595" y="26297"/>
                </a:lnTo>
                <a:lnTo>
                  <a:pt x="50528" y="16061"/>
                </a:lnTo>
                <a:lnTo>
                  <a:pt x="44892" y="7702"/>
                </a:lnTo>
                <a:lnTo>
                  <a:pt x="36533" y="2066"/>
                </a:lnTo>
                <a:lnTo>
                  <a:pt x="26297" y="0"/>
                </a:lnTo>
                <a:close/>
              </a:path>
            </a:pathLst>
          </a:custGeom>
          <a:solidFill>
            <a:srgbClr val="FA9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135031" y="5971844"/>
            <a:ext cx="54610" cy="403225"/>
          </a:xfrm>
          <a:custGeom>
            <a:avLst/>
            <a:gdLst/>
            <a:ahLst/>
            <a:cxnLst/>
            <a:rect l="l" t="t" r="r" b="b"/>
            <a:pathLst>
              <a:path w="54610" h="403225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375789"/>
                </a:lnTo>
                <a:lnTo>
                  <a:pt x="2139" y="386386"/>
                </a:lnTo>
                <a:lnTo>
                  <a:pt x="7973" y="395040"/>
                </a:lnTo>
                <a:lnTo>
                  <a:pt x="16627" y="400874"/>
                </a:lnTo>
                <a:lnTo>
                  <a:pt x="27224" y="403013"/>
                </a:lnTo>
                <a:lnTo>
                  <a:pt x="37821" y="400874"/>
                </a:lnTo>
                <a:lnTo>
                  <a:pt x="46475" y="395040"/>
                </a:lnTo>
                <a:lnTo>
                  <a:pt x="52309" y="386386"/>
                </a:lnTo>
                <a:lnTo>
                  <a:pt x="54448" y="375789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A9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12439" y="6040303"/>
            <a:ext cx="54610" cy="266700"/>
          </a:xfrm>
          <a:custGeom>
            <a:avLst/>
            <a:gdLst/>
            <a:ahLst/>
            <a:cxnLst/>
            <a:rect l="l" t="t" r="r" b="b"/>
            <a:pathLst>
              <a:path w="54610" h="266700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238872"/>
                </a:lnTo>
                <a:lnTo>
                  <a:pt x="2139" y="249469"/>
                </a:lnTo>
                <a:lnTo>
                  <a:pt x="7973" y="258123"/>
                </a:lnTo>
                <a:lnTo>
                  <a:pt x="16627" y="263957"/>
                </a:lnTo>
                <a:lnTo>
                  <a:pt x="27224" y="266096"/>
                </a:lnTo>
                <a:lnTo>
                  <a:pt x="37821" y="263957"/>
                </a:lnTo>
                <a:lnTo>
                  <a:pt x="46475" y="258123"/>
                </a:lnTo>
                <a:lnTo>
                  <a:pt x="52309" y="249469"/>
                </a:lnTo>
                <a:lnTo>
                  <a:pt x="54448" y="238872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A9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25863" y="6020696"/>
            <a:ext cx="54610" cy="305435"/>
          </a:xfrm>
          <a:custGeom>
            <a:avLst/>
            <a:gdLst/>
            <a:ahLst/>
            <a:cxnLst/>
            <a:rect l="l" t="t" r="r" b="b"/>
            <a:pathLst>
              <a:path w="54610" h="305435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278080"/>
                </a:lnTo>
                <a:lnTo>
                  <a:pt x="2139" y="288677"/>
                </a:lnTo>
                <a:lnTo>
                  <a:pt x="7973" y="297331"/>
                </a:lnTo>
                <a:lnTo>
                  <a:pt x="16627" y="303165"/>
                </a:lnTo>
                <a:lnTo>
                  <a:pt x="27224" y="305304"/>
                </a:lnTo>
                <a:lnTo>
                  <a:pt x="37821" y="303165"/>
                </a:lnTo>
                <a:lnTo>
                  <a:pt x="46475" y="297331"/>
                </a:lnTo>
                <a:lnTo>
                  <a:pt x="52309" y="288677"/>
                </a:lnTo>
                <a:lnTo>
                  <a:pt x="54448" y="278080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A9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48456" y="6102292"/>
            <a:ext cx="54610" cy="142240"/>
          </a:xfrm>
          <a:custGeom>
            <a:avLst/>
            <a:gdLst/>
            <a:ahLst/>
            <a:cxnLst/>
            <a:rect l="l" t="t" r="r" b="b"/>
            <a:pathLst>
              <a:path w="54610" h="142239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114891"/>
                </a:lnTo>
                <a:lnTo>
                  <a:pt x="2139" y="125488"/>
                </a:lnTo>
                <a:lnTo>
                  <a:pt x="7973" y="134142"/>
                </a:lnTo>
                <a:lnTo>
                  <a:pt x="16627" y="139976"/>
                </a:lnTo>
                <a:lnTo>
                  <a:pt x="27224" y="142116"/>
                </a:lnTo>
                <a:lnTo>
                  <a:pt x="37821" y="139976"/>
                </a:lnTo>
                <a:lnTo>
                  <a:pt x="46475" y="134142"/>
                </a:lnTo>
                <a:lnTo>
                  <a:pt x="52309" y="125488"/>
                </a:lnTo>
                <a:lnTo>
                  <a:pt x="54448" y="114891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A9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71048" y="6102292"/>
            <a:ext cx="54610" cy="142240"/>
          </a:xfrm>
          <a:custGeom>
            <a:avLst/>
            <a:gdLst/>
            <a:ahLst/>
            <a:cxnLst/>
            <a:rect l="l" t="t" r="r" b="b"/>
            <a:pathLst>
              <a:path w="54610" h="142239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114891"/>
                </a:lnTo>
                <a:lnTo>
                  <a:pt x="2139" y="125488"/>
                </a:lnTo>
                <a:lnTo>
                  <a:pt x="7973" y="134142"/>
                </a:lnTo>
                <a:lnTo>
                  <a:pt x="16627" y="139976"/>
                </a:lnTo>
                <a:lnTo>
                  <a:pt x="27224" y="142116"/>
                </a:lnTo>
                <a:lnTo>
                  <a:pt x="37821" y="139976"/>
                </a:lnTo>
                <a:lnTo>
                  <a:pt x="46475" y="134142"/>
                </a:lnTo>
                <a:lnTo>
                  <a:pt x="52309" y="125488"/>
                </a:lnTo>
                <a:lnTo>
                  <a:pt x="54448" y="114891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A9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993639" y="6040303"/>
            <a:ext cx="54610" cy="266700"/>
          </a:xfrm>
          <a:custGeom>
            <a:avLst/>
            <a:gdLst/>
            <a:ahLst/>
            <a:cxnLst/>
            <a:rect l="l" t="t" r="r" b="b"/>
            <a:pathLst>
              <a:path w="54610" h="266700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238872"/>
                </a:lnTo>
                <a:lnTo>
                  <a:pt x="2139" y="249469"/>
                </a:lnTo>
                <a:lnTo>
                  <a:pt x="7973" y="258123"/>
                </a:lnTo>
                <a:lnTo>
                  <a:pt x="16627" y="263957"/>
                </a:lnTo>
                <a:lnTo>
                  <a:pt x="27224" y="266096"/>
                </a:lnTo>
                <a:lnTo>
                  <a:pt x="37821" y="263957"/>
                </a:lnTo>
                <a:lnTo>
                  <a:pt x="46475" y="258123"/>
                </a:lnTo>
                <a:lnTo>
                  <a:pt x="52309" y="249469"/>
                </a:lnTo>
                <a:lnTo>
                  <a:pt x="54448" y="238872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A9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16232" y="6102292"/>
            <a:ext cx="54610" cy="142240"/>
          </a:xfrm>
          <a:custGeom>
            <a:avLst/>
            <a:gdLst/>
            <a:ahLst/>
            <a:cxnLst/>
            <a:rect l="l" t="t" r="r" b="b"/>
            <a:pathLst>
              <a:path w="54610" h="142239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114891"/>
                </a:lnTo>
                <a:lnTo>
                  <a:pt x="2139" y="125488"/>
                </a:lnTo>
                <a:lnTo>
                  <a:pt x="7973" y="134142"/>
                </a:lnTo>
                <a:lnTo>
                  <a:pt x="16627" y="139976"/>
                </a:lnTo>
                <a:lnTo>
                  <a:pt x="27224" y="142116"/>
                </a:lnTo>
                <a:lnTo>
                  <a:pt x="37821" y="139976"/>
                </a:lnTo>
                <a:lnTo>
                  <a:pt x="46475" y="134142"/>
                </a:lnTo>
                <a:lnTo>
                  <a:pt x="52309" y="125488"/>
                </a:lnTo>
                <a:lnTo>
                  <a:pt x="54448" y="114891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A9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238824" y="6102292"/>
            <a:ext cx="54610" cy="142240"/>
          </a:xfrm>
          <a:custGeom>
            <a:avLst/>
            <a:gdLst/>
            <a:ahLst/>
            <a:cxnLst/>
            <a:rect l="l" t="t" r="r" b="b"/>
            <a:pathLst>
              <a:path w="54610" h="142239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114891"/>
                </a:lnTo>
                <a:lnTo>
                  <a:pt x="2139" y="125488"/>
                </a:lnTo>
                <a:lnTo>
                  <a:pt x="7973" y="134142"/>
                </a:lnTo>
                <a:lnTo>
                  <a:pt x="16627" y="139976"/>
                </a:lnTo>
                <a:lnTo>
                  <a:pt x="27224" y="142116"/>
                </a:lnTo>
                <a:lnTo>
                  <a:pt x="37821" y="139976"/>
                </a:lnTo>
                <a:lnTo>
                  <a:pt x="46475" y="134142"/>
                </a:lnTo>
                <a:lnTo>
                  <a:pt x="52309" y="125488"/>
                </a:lnTo>
                <a:lnTo>
                  <a:pt x="54448" y="114891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A9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88640" y="5466907"/>
            <a:ext cx="0" cy="1338580"/>
          </a:xfrm>
          <a:custGeom>
            <a:avLst/>
            <a:gdLst/>
            <a:ahLst/>
            <a:cxnLst/>
            <a:rect l="l" t="t" r="r" b="b"/>
            <a:pathLst>
              <a:path h="1338579">
                <a:moveTo>
                  <a:pt x="0" y="0"/>
                </a:moveTo>
                <a:lnTo>
                  <a:pt x="0" y="1338105"/>
                </a:lnTo>
              </a:path>
            </a:pathLst>
          </a:custGeom>
          <a:ln w="54448">
            <a:solidFill>
              <a:srgbClr val="FA9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11696" y="5727773"/>
            <a:ext cx="0" cy="891540"/>
          </a:xfrm>
          <a:custGeom>
            <a:avLst/>
            <a:gdLst/>
            <a:ahLst/>
            <a:cxnLst/>
            <a:rect l="l" t="t" r="r" b="b"/>
            <a:pathLst>
              <a:path h="891540">
                <a:moveTo>
                  <a:pt x="0" y="0"/>
                </a:moveTo>
                <a:lnTo>
                  <a:pt x="0" y="891156"/>
                </a:lnTo>
              </a:path>
            </a:pathLst>
          </a:custGeom>
          <a:ln w="54448">
            <a:solidFill>
              <a:srgbClr val="FA9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34288" y="5839507"/>
            <a:ext cx="0" cy="668020"/>
          </a:xfrm>
          <a:custGeom>
            <a:avLst/>
            <a:gdLst/>
            <a:ahLst/>
            <a:cxnLst/>
            <a:rect l="l" t="t" r="r" b="b"/>
            <a:pathLst>
              <a:path h="668020">
                <a:moveTo>
                  <a:pt x="0" y="0"/>
                </a:moveTo>
                <a:lnTo>
                  <a:pt x="0" y="667681"/>
                </a:lnTo>
              </a:path>
            </a:pathLst>
          </a:custGeom>
          <a:ln w="54448">
            <a:solidFill>
              <a:srgbClr val="FA97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29424" y="5941017"/>
            <a:ext cx="54610" cy="464820"/>
          </a:xfrm>
          <a:custGeom>
            <a:avLst/>
            <a:gdLst/>
            <a:ahLst/>
            <a:cxnLst/>
            <a:rect l="l" t="t" r="r" b="b"/>
            <a:pathLst>
              <a:path w="54610" h="464820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437442"/>
                </a:lnTo>
                <a:lnTo>
                  <a:pt x="2139" y="448039"/>
                </a:lnTo>
                <a:lnTo>
                  <a:pt x="7973" y="456692"/>
                </a:lnTo>
                <a:lnTo>
                  <a:pt x="16627" y="462527"/>
                </a:lnTo>
                <a:lnTo>
                  <a:pt x="27224" y="464666"/>
                </a:lnTo>
                <a:lnTo>
                  <a:pt x="37821" y="462527"/>
                </a:lnTo>
                <a:lnTo>
                  <a:pt x="46475" y="456692"/>
                </a:lnTo>
                <a:lnTo>
                  <a:pt x="52309" y="448039"/>
                </a:lnTo>
                <a:lnTo>
                  <a:pt x="54448" y="437442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A9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52248" y="6102292"/>
            <a:ext cx="54610" cy="142240"/>
          </a:xfrm>
          <a:custGeom>
            <a:avLst/>
            <a:gdLst/>
            <a:ahLst/>
            <a:cxnLst/>
            <a:rect l="l" t="t" r="r" b="b"/>
            <a:pathLst>
              <a:path w="54610" h="142239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114891"/>
                </a:lnTo>
                <a:lnTo>
                  <a:pt x="2139" y="125488"/>
                </a:lnTo>
                <a:lnTo>
                  <a:pt x="7973" y="134142"/>
                </a:lnTo>
                <a:lnTo>
                  <a:pt x="16627" y="139976"/>
                </a:lnTo>
                <a:lnTo>
                  <a:pt x="27224" y="142116"/>
                </a:lnTo>
                <a:lnTo>
                  <a:pt x="37821" y="139976"/>
                </a:lnTo>
                <a:lnTo>
                  <a:pt x="46475" y="134142"/>
                </a:lnTo>
                <a:lnTo>
                  <a:pt x="52309" y="125488"/>
                </a:lnTo>
                <a:lnTo>
                  <a:pt x="54448" y="114891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A9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74840" y="6102292"/>
            <a:ext cx="54610" cy="142240"/>
          </a:xfrm>
          <a:custGeom>
            <a:avLst/>
            <a:gdLst/>
            <a:ahLst/>
            <a:cxnLst/>
            <a:rect l="l" t="t" r="r" b="b"/>
            <a:pathLst>
              <a:path w="54610" h="142239">
                <a:moveTo>
                  <a:pt x="27224" y="0"/>
                </a:moveTo>
                <a:lnTo>
                  <a:pt x="16627" y="2139"/>
                </a:lnTo>
                <a:lnTo>
                  <a:pt x="7973" y="7973"/>
                </a:lnTo>
                <a:lnTo>
                  <a:pt x="2139" y="16627"/>
                </a:lnTo>
                <a:lnTo>
                  <a:pt x="0" y="27224"/>
                </a:lnTo>
                <a:lnTo>
                  <a:pt x="0" y="114891"/>
                </a:lnTo>
                <a:lnTo>
                  <a:pt x="2139" y="125488"/>
                </a:lnTo>
                <a:lnTo>
                  <a:pt x="7973" y="134142"/>
                </a:lnTo>
                <a:lnTo>
                  <a:pt x="16627" y="139976"/>
                </a:lnTo>
                <a:lnTo>
                  <a:pt x="27224" y="142116"/>
                </a:lnTo>
                <a:lnTo>
                  <a:pt x="37821" y="139976"/>
                </a:lnTo>
                <a:lnTo>
                  <a:pt x="46475" y="134142"/>
                </a:lnTo>
                <a:lnTo>
                  <a:pt x="52309" y="125488"/>
                </a:lnTo>
                <a:lnTo>
                  <a:pt x="54448" y="114891"/>
                </a:lnTo>
                <a:lnTo>
                  <a:pt x="54448" y="27224"/>
                </a:lnTo>
                <a:lnTo>
                  <a:pt x="52309" y="16627"/>
                </a:lnTo>
                <a:lnTo>
                  <a:pt x="46475" y="7973"/>
                </a:lnTo>
                <a:lnTo>
                  <a:pt x="37821" y="2139"/>
                </a:lnTo>
                <a:lnTo>
                  <a:pt x="27224" y="0"/>
                </a:lnTo>
                <a:close/>
              </a:path>
            </a:pathLst>
          </a:custGeom>
          <a:solidFill>
            <a:srgbClr val="FA9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519714" y="3205598"/>
            <a:ext cx="620395" cy="1605915"/>
          </a:xfrm>
          <a:custGeom>
            <a:avLst/>
            <a:gdLst/>
            <a:ahLst/>
            <a:cxnLst/>
            <a:rect l="l" t="t" r="r" b="b"/>
            <a:pathLst>
              <a:path w="620394" h="1605914">
                <a:moveTo>
                  <a:pt x="361198" y="171120"/>
                </a:moveTo>
                <a:lnTo>
                  <a:pt x="258924" y="171120"/>
                </a:lnTo>
                <a:lnTo>
                  <a:pt x="259602" y="183470"/>
                </a:lnTo>
                <a:lnTo>
                  <a:pt x="260045" y="190774"/>
                </a:lnTo>
                <a:lnTo>
                  <a:pt x="260610" y="198942"/>
                </a:lnTo>
                <a:lnTo>
                  <a:pt x="261170" y="205794"/>
                </a:lnTo>
                <a:lnTo>
                  <a:pt x="271499" y="215087"/>
                </a:lnTo>
                <a:lnTo>
                  <a:pt x="275622" y="226485"/>
                </a:lnTo>
                <a:lnTo>
                  <a:pt x="276168" y="236143"/>
                </a:lnTo>
                <a:lnTo>
                  <a:pt x="275766" y="240217"/>
                </a:lnTo>
                <a:lnTo>
                  <a:pt x="263667" y="815446"/>
                </a:lnTo>
                <a:lnTo>
                  <a:pt x="200751" y="819675"/>
                </a:lnTo>
                <a:lnTo>
                  <a:pt x="153347" y="831574"/>
                </a:lnTo>
                <a:lnTo>
                  <a:pt x="119451" y="849959"/>
                </a:lnTo>
                <a:lnTo>
                  <a:pt x="84153" y="901457"/>
                </a:lnTo>
                <a:lnTo>
                  <a:pt x="78740" y="932204"/>
                </a:lnTo>
                <a:lnTo>
                  <a:pt x="78809" y="964704"/>
                </a:lnTo>
                <a:lnTo>
                  <a:pt x="82355" y="997776"/>
                </a:lnTo>
                <a:lnTo>
                  <a:pt x="87372" y="1030237"/>
                </a:lnTo>
                <a:lnTo>
                  <a:pt x="91853" y="1060902"/>
                </a:lnTo>
                <a:lnTo>
                  <a:pt x="88596" y="1132775"/>
                </a:lnTo>
                <a:lnTo>
                  <a:pt x="75197" y="1172916"/>
                </a:lnTo>
                <a:lnTo>
                  <a:pt x="56876" y="1211916"/>
                </a:lnTo>
                <a:lnTo>
                  <a:pt x="36914" y="1252681"/>
                </a:lnTo>
                <a:lnTo>
                  <a:pt x="18594" y="1298116"/>
                </a:lnTo>
                <a:lnTo>
                  <a:pt x="5195" y="1351128"/>
                </a:lnTo>
                <a:lnTo>
                  <a:pt x="0" y="1414621"/>
                </a:lnTo>
                <a:lnTo>
                  <a:pt x="5325" y="1463700"/>
                </a:lnTo>
                <a:lnTo>
                  <a:pt x="20313" y="1503595"/>
                </a:lnTo>
                <a:lnTo>
                  <a:pt x="43481" y="1535253"/>
                </a:lnTo>
                <a:lnTo>
                  <a:pt x="73344" y="1559620"/>
                </a:lnTo>
                <a:lnTo>
                  <a:pt x="108419" y="1577643"/>
                </a:lnTo>
                <a:lnTo>
                  <a:pt x="147223" y="1590266"/>
                </a:lnTo>
                <a:lnTo>
                  <a:pt x="188273" y="1598438"/>
                </a:lnTo>
                <a:lnTo>
                  <a:pt x="230086" y="1603103"/>
                </a:lnTo>
                <a:lnTo>
                  <a:pt x="271177" y="1605208"/>
                </a:lnTo>
                <a:lnTo>
                  <a:pt x="310063" y="1605699"/>
                </a:lnTo>
                <a:lnTo>
                  <a:pt x="348949" y="1605208"/>
                </a:lnTo>
                <a:lnTo>
                  <a:pt x="390039" y="1603102"/>
                </a:lnTo>
                <a:lnTo>
                  <a:pt x="431851" y="1598437"/>
                </a:lnTo>
                <a:lnTo>
                  <a:pt x="472901" y="1590265"/>
                </a:lnTo>
                <a:lnTo>
                  <a:pt x="511706" y="1577641"/>
                </a:lnTo>
                <a:lnTo>
                  <a:pt x="546782" y="1559618"/>
                </a:lnTo>
                <a:lnTo>
                  <a:pt x="576645" y="1535251"/>
                </a:lnTo>
                <a:lnTo>
                  <a:pt x="599813" y="1503593"/>
                </a:lnTo>
                <a:lnTo>
                  <a:pt x="614801" y="1463699"/>
                </a:lnTo>
                <a:lnTo>
                  <a:pt x="620127" y="1414621"/>
                </a:lnTo>
                <a:lnTo>
                  <a:pt x="614932" y="1351128"/>
                </a:lnTo>
                <a:lnTo>
                  <a:pt x="601532" y="1298115"/>
                </a:lnTo>
                <a:lnTo>
                  <a:pt x="583211" y="1252679"/>
                </a:lnTo>
                <a:lnTo>
                  <a:pt x="563249" y="1211913"/>
                </a:lnTo>
                <a:lnTo>
                  <a:pt x="544928" y="1172913"/>
                </a:lnTo>
                <a:lnTo>
                  <a:pt x="533767" y="1139478"/>
                </a:lnTo>
                <a:lnTo>
                  <a:pt x="310063" y="1139478"/>
                </a:lnTo>
                <a:lnTo>
                  <a:pt x="276367" y="1132658"/>
                </a:lnTo>
                <a:lnTo>
                  <a:pt x="248854" y="1114069"/>
                </a:lnTo>
                <a:lnTo>
                  <a:pt x="230306" y="1086513"/>
                </a:lnTo>
                <a:lnTo>
                  <a:pt x="223506" y="1052795"/>
                </a:lnTo>
                <a:lnTo>
                  <a:pt x="230306" y="1019098"/>
                </a:lnTo>
                <a:lnTo>
                  <a:pt x="248852" y="991585"/>
                </a:lnTo>
                <a:lnTo>
                  <a:pt x="276364" y="973038"/>
                </a:lnTo>
                <a:lnTo>
                  <a:pt x="310063" y="966237"/>
                </a:lnTo>
                <a:lnTo>
                  <a:pt x="541152" y="966237"/>
                </a:lnTo>
                <a:lnTo>
                  <a:pt x="541316" y="964704"/>
                </a:lnTo>
                <a:lnTo>
                  <a:pt x="535972" y="901457"/>
                </a:lnTo>
                <a:lnTo>
                  <a:pt x="500674" y="849959"/>
                </a:lnTo>
                <a:lnTo>
                  <a:pt x="466777" y="831574"/>
                </a:lnTo>
                <a:lnTo>
                  <a:pt x="419375" y="819675"/>
                </a:lnTo>
                <a:lnTo>
                  <a:pt x="356460" y="815446"/>
                </a:lnTo>
                <a:lnTo>
                  <a:pt x="344361" y="240217"/>
                </a:lnTo>
                <a:lnTo>
                  <a:pt x="343958" y="236143"/>
                </a:lnTo>
                <a:lnTo>
                  <a:pt x="344502" y="226485"/>
                </a:lnTo>
                <a:lnTo>
                  <a:pt x="348624" y="215087"/>
                </a:lnTo>
                <a:lnTo>
                  <a:pt x="358952" y="205794"/>
                </a:lnTo>
                <a:lnTo>
                  <a:pt x="359512" y="198942"/>
                </a:lnTo>
                <a:lnTo>
                  <a:pt x="360079" y="190774"/>
                </a:lnTo>
                <a:lnTo>
                  <a:pt x="360741" y="179628"/>
                </a:lnTo>
                <a:lnTo>
                  <a:pt x="361198" y="171120"/>
                </a:lnTo>
                <a:close/>
              </a:path>
              <a:path w="620394" h="1605914">
                <a:moveTo>
                  <a:pt x="541152" y="966237"/>
                </a:moveTo>
                <a:lnTo>
                  <a:pt x="310063" y="966237"/>
                </a:lnTo>
                <a:lnTo>
                  <a:pt x="343760" y="973038"/>
                </a:lnTo>
                <a:lnTo>
                  <a:pt x="371273" y="991585"/>
                </a:lnTo>
                <a:lnTo>
                  <a:pt x="389820" y="1019098"/>
                </a:lnTo>
                <a:lnTo>
                  <a:pt x="396621" y="1052795"/>
                </a:lnTo>
                <a:lnTo>
                  <a:pt x="389820" y="1086513"/>
                </a:lnTo>
                <a:lnTo>
                  <a:pt x="371273" y="1114069"/>
                </a:lnTo>
                <a:lnTo>
                  <a:pt x="343760" y="1132658"/>
                </a:lnTo>
                <a:lnTo>
                  <a:pt x="310063" y="1139478"/>
                </a:lnTo>
                <a:lnTo>
                  <a:pt x="533767" y="1139478"/>
                </a:lnTo>
                <a:lnTo>
                  <a:pt x="531530" y="1132775"/>
                </a:lnTo>
                <a:lnTo>
                  <a:pt x="526334" y="1088589"/>
                </a:lnTo>
                <a:lnTo>
                  <a:pt x="528274" y="1060902"/>
                </a:lnTo>
                <a:lnTo>
                  <a:pt x="532754" y="1030237"/>
                </a:lnTo>
                <a:lnTo>
                  <a:pt x="537770" y="997776"/>
                </a:lnTo>
                <a:lnTo>
                  <a:pt x="541152" y="966237"/>
                </a:lnTo>
                <a:close/>
              </a:path>
              <a:path w="620394" h="1605914">
                <a:moveTo>
                  <a:pt x="240840" y="149293"/>
                </a:moveTo>
                <a:lnTo>
                  <a:pt x="224501" y="149293"/>
                </a:lnTo>
                <a:lnTo>
                  <a:pt x="221008" y="153136"/>
                </a:lnTo>
                <a:lnTo>
                  <a:pt x="218762" y="159351"/>
                </a:lnTo>
                <a:lnTo>
                  <a:pt x="218762" y="173413"/>
                </a:lnTo>
                <a:lnTo>
                  <a:pt x="221008" y="179628"/>
                </a:lnTo>
                <a:lnTo>
                  <a:pt x="224501" y="183470"/>
                </a:lnTo>
                <a:lnTo>
                  <a:pt x="240840" y="183470"/>
                </a:lnTo>
                <a:lnTo>
                  <a:pt x="243518" y="180523"/>
                </a:lnTo>
                <a:lnTo>
                  <a:pt x="245553" y="176151"/>
                </a:lnTo>
                <a:lnTo>
                  <a:pt x="246327" y="171120"/>
                </a:lnTo>
                <a:lnTo>
                  <a:pt x="401359" y="171120"/>
                </a:lnTo>
                <a:lnTo>
                  <a:pt x="401359" y="161644"/>
                </a:lnTo>
                <a:lnTo>
                  <a:pt x="246327" y="161644"/>
                </a:lnTo>
                <a:lnTo>
                  <a:pt x="245557" y="156613"/>
                </a:lnTo>
                <a:lnTo>
                  <a:pt x="243521" y="152236"/>
                </a:lnTo>
                <a:lnTo>
                  <a:pt x="240840" y="149293"/>
                </a:lnTo>
                <a:close/>
              </a:path>
              <a:path w="620394" h="1605914">
                <a:moveTo>
                  <a:pt x="401359" y="171120"/>
                </a:moveTo>
                <a:lnTo>
                  <a:pt x="373794" y="171120"/>
                </a:lnTo>
                <a:lnTo>
                  <a:pt x="374572" y="176156"/>
                </a:lnTo>
                <a:lnTo>
                  <a:pt x="376611" y="180528"/>
                </a:lnTo>
                <a:lnTo>
                  <a:pt x="379286" y="183470"/>
                </a:lnTo>
                <a:lnTo>
                  <a:pt x="395621" y="183470"/>
                </a:lnTo>
                <a:lnTo>
                  <a:pt x="399113" y="179628"/>
                </a:lnTo>
                <a:lnTo>
                  <a:pt x="401359" y="173413"/>
                </a:lnTo>
                <a:lnTo>
                  <a:pt x="401359" y="171120"/>
                </a:lnTo>
                <a:close/>
              </a:path>
              <a:path w="620394" h="1605914">
                <a:moveTo>
                  <a:pt x="363570" y="116116"/>
                </a:moveTo>
                <a:lnTo>
                  <a:pt x="256557" y="116116"/>
                </a:lnTo>
                <a:lnTo>
                  <a:pt x="257050" y="128467"/>
                </a:lnTo>
                <a:lnTo>
                  <a:pt x="257529" y="139552"/>
                </a:lnTo>
                <a:lnTo>
                  <a:pt x="258552" y="161644"/>
                </a:lnTo>
                <a:lnTo>
                  <a:pt x="361575" y="161644"/>
                </a:lnTo>
                <a:lnTo>
                  <a:pt x="362596" y="139550"/>
                </a:lnTo>
                <a:lnTo>
                  <a:pt x="363570" y="116116"/>
                </a:lnTo>
                <a:close/>
              </a:path>
              <a:path w="620394" h="1605914">
                <a:moveTo>
                  <a:pt x="395621" y="149293"/>
                </a:moveTo>
                <a:lnTo>
                  <a:pt x="379286" y="149293"/>
                </a:lnTo>
                <a:lnTo>
                  <a:pt x="376611" y="152236"/>
                </a:lnTo>
                <a:lnTo>
                  <a:pt x="374569" y="156613"/>
                </a:lnTo>
                <a:lnTo>
                  <a:pt x="373794" y="161644"/>
                </a:lnTo>
                <a:lnTo>
                  <a:pt x="401359" y="161644"/>
                </a:lnTo>
                <a:lnTo>
                  <a:pt x="401359" y="159351"/>
                </a:lnTo>
                <a:lnTo>
                  <a:pt x="399113" y="153136"/>
                </a:lnTo>
                <a:lnTo>
                  <a:pt x="395621" y="149293"/>
                </a:lnTo>
                <a:close/>
              </a:path>
              <a:path w="620394" h="1605914">
                <a:moveTo>
                  <a:pt x="238348" y="94290"/>
                </a:moveTo>
                <a:lnTo>
                  <a:pt x="222008" y="94290"/>
                </a:lnTo>
                <a:lnTo>
                  <a:pt x="218516" y="98133"/>
                </a:lnTo>
                <a:lnTo>
                  <a:pt x="216270" y="104347"/>
                </a:lnTo>
                <a:lnTo>
                  <a:pt x="216270" y="118410"/>
                </a:lnTo>
                <a:lnTo>
                  <a:pt x="218516" y="124624"/>
                </a:lnTo>
                <a:lnTo>
                  <a:pt x="222008" y="128467"/>
                </a:lnTo>
                <a:lnTo>
                  <a:pt x="238348" y="128467"/>
                </a:lnTo>
                <a:lnTo>
                  <a:pt x="241024" y="125524"/>
                </a:lnTo>
                <a:lnTo>
                  <a:pt x="242940" y="121148"/>
                </a:lnTo>
                <a:lnTo>
                  <a:pt x="243709" y="116116"/>
                </a:lnTo>
                <a:lnTo>
                  <a:pt x="403856" y="116116"/>
                </a:lnTo>
                <a:lnTo>
                  <a:pt x="403856" y="106515"/>
                </a:lnTo>
                <a:lnTo>
                  <a:pt x="243709" y="106515"/>
                </a:lnTo>
                <a:lnTo>
                  <a:pt x="242940" y="101483"/>
                </a:lnTo>
                <a:lnTo>
                  <a:pt x="241024" y="97232"/>
                </a:lnTo>
                <a:lnTo>
                  <a:pt x="238348" y="94290"/>
                </a:lnTo>
                <a:close/>
              </a:path>
              <a:path w="620394" h="1605914">
                <a:moveTo>
                  <a:pt x="403856" y="116116"/>
                </a:moveTo>
                <a:lnTo>
                  <a:pt x="376417" y="116116"/>
                </a:lnTo>
                <a:lnTo>
                  <a:pt x="377187" y="121148"/>
                </a:lnTo>
                <a:lnTo>
                  <a:pt x="379098" y="125524"/>
                </a:lnTo>
                <a:lnTo>
                  <a:pt x="381778" y="128467"/>
                </a:lnTo>
                <a:lnTo>
                  <a:pt x="398118" y="128467"/>
                </a:lnTo>
                <a:lnTo>
                  <a:pt x="401610" y="124624"/>
                </a:lnTo>
                <a:lnTo>
                  <a:pt x="403856" y="118410"/>
                </a:lnTo>
                <a:lnTo>
                  <a:pt x="403856" y="116116"/>
                </a:lnTo>
                <a:close/>
              </a:path>
              <a:path w="620394" h="1605914">
                <a:moveTo>
                  <a:pt x="365439" y="61113"/>
                </a:moveTo>
                <a:lnTo>
                  <a:pt x="254683" y="61113"/>
                </a:lnTo>
                <a:lnTo>
                  <a:pt x="256180" y="106515"/>
                </a:lnTo>
                <a:lnTo>
                  <a:pt x="363941" y="106515"/>
                </a:lnTo>
                <a:lnTo>
                  <a:pt x="364371" y="94290"/>
                </a:lnTo>
                <a:lnTo>
                  <a:pt x="365439" y="61113"/>
                </a:lnTo>
                <a:close/>
              </a:path>
              <a:path w="620394" h="1605914">
                <a:moveTo>
                  <a:pt x="398118" y="94290"/>
                </a:moveTo>
                <a:lnTo>
                  <a:pt x="381778" y="94290"/>
                </a:lnTo>
                <a:lnTo>
                  <a:pt x="379103" y="97232"/>
                </a:lnTo>
                <a:lnTo>
                  <a:pt x="377187" y="101483"/>
                </a:lnTo>
                <a:lnTo>
                  <a:pt x="376417" y="106515"/>
                </a:lnTo>
                <a:lnTo>
                  <a:pt x="403856" y="106515"/>
                </a:lnTo>
                <a:lnTo>
                  <a:pt x="403856" y="104347"/>
                </a:lnTo>
                <a:lnTo>
                  <a:pt x="401610" y="98133"/>
                </a:lnTo>
                <a:lnTo>
                  <a:pt x="398118" y="94290"/>
                </a:lnTo>
                <a:close/>
              </a:path>
              <a:path w="620394" h="1605914">
                <a:moveTo>
                  <a:pt x="235851" y="39161"/>
                </a:moveTo>
                <a:lnTo>
                  <a:pt x="219511" y="39161"/>
                </a:lnTo>
                <a:lnTo>
                  <a:pt x="216019" y="43003"/>
                </a:lnTo>
                <a:lnTo>
                  <a:pt x="213653" y="49218"/>
                </a:lnTo>
                <a:lnTo>
                  <a:pt x="213653" y="63280"/>
                </a:lnTo>
                <a:lnTo>
                  <a:pt x="216019" y="69500"/>
                </a:lnTo>
                <a:lnTo>
                  <a:pt x="219511" y="73338"/>
                </a:lnTo>
                <a:lnTo>
                  <a:pt x="235851" y="73338"/>
                </a:lnTo>
                <a:lnTo>
                  <a:pt x="238526" y="70395"/>
                </a:lnTo>
                <a:lnTo>
                  <a:pt x="240442" y="66144"/>
                </a:lnTo>
                <a:lnTo>
                  <a:pt x="241217" y="61113"/>
                </a:lnTo>
                <a:lnTo>
                  <a:pt x="406474" y="61113"/>
                </a:lnTo>
                <a:lnTo>
                  <a:pt x="406474" y="51511"/>
                </a:lnTo>
                <a:lnTo>
                  <a:pt x="241217" y="51511"/>
                </a:lnTo>
                <a:lnTo>
                  <a:pt x="240442" y="46480"/>
                </a:lnTo>
                <a:lnTo>
                  <a:pt x="238532" y="42103"/>
                </a:lnTo>
                <a:lnTo>
                  <a:pt x="235851" y="39161"/>
                </a:lnTo>
                <a:close/>
              </a:path>
              <a:path w="620394" h="1605914">
                <a:moveTo>
                  <a:pt x="406474" y="61113"/>
                </a:moveTo>
                <a:lnTo>
                  <a:pt x="378909" y="61113"/>
                </a:lnTo>
                <a:lnTo>
                  <a:pt x="379679" y="66144"/>
                </a:lnTo>
                <a:lnTo>
                  <a:pt x="381595" y="70395"/>
                </a:lnTo>
                <a:lnTo>
                  <a:pt x="384276" y="73338"/>
                </a:lnTo>
                <a:lnTo>
                  <a:pt x="400610" y="73338"/>
                </a:lnTo>
                <a:lnTo>
                  <a:pt x="404102" y="69500"/>
                </a:lnTo>
                <a:lnTo>
                  <a:pt x="406474" y="63280"/>
                </a:lnTo>
                <a:lnTo>
                  <a:pt x="406474" y="61113"/>
                </a:lnTo>
                <a:close/>
              </a:path>
              <a:path w="620394" h="1605914">
                <a:moveTo>
                  <a:pt x="367313" y="0"/>
                </a:moveTo>
                <a:lnTo>
                  <a:pt x="252814" y="0"/>
                </a:lnTo>
                <a:lnTo>
                  <a:pt x="253684" y="30906"/>
                </a:lnTo>
                <a:lnTo>
                  <a:pt x="254311" y="51511"/>
                </a:lnTo>
                <a:lnTo>
                  <a:pt x="365816" y="51511"/>
                </a:lnTo>
                <a:lnTo>
                  <a:pt x="366443" y="30906"/>
                </a:lnTo>
                <a:lnTo>
                  <a:pt x="367313" y="0"/>
                </a:lnTo>
                <a:close/>
              </a:path>
              <a:path w="620394" h="1605914">
                <a:moveTo>
                  <a:pt x="400610" y="39161"/>
                </a:moveTo>
                <a:lnTo>
                  <a:pt x="384276" y="39161"/>
                </a:lnTo>
                <a:lnTo>
                  <a:pt x="381600" y="42103"/>
                </a:lnTo>
                <a:lnTo>
                  <a:pt x="379684" y="46480"/>
                </a:lnTo>
                <a:lnTo>
                  <a:pt x="378909" y="51511"/>
                </a:lnTo>
                <a:lnTo>
                  <a:pt x="406474" y="51511"/>
                </a:lnTo>
                <a:lnTo>
                  <a:pt x="406474" y="49218"/>
                </a:lnTo>
                <a:lnTo>
                  <a:pt x="404102" y="43003"/>
                </a:lnTo>
                <a:lnTo>
                  <a:pt x="400610" y="39161"/>
                </a:lnTo>
                <a:close/>
              </a:path>
            </a:pathLst>
          </a:custGeom>
          <a:solidFill>
            <a:srgbClr val="E35E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19359" y="5599196"/>
            <a:ext cx="1221105" cy="999490"/>
          </a:xfrm>
          <a:custGeom>
            <a:avLst/>
            <a:gdLst/>
            <a:ahLst/>
            <a:cxnLst/>
            <a:rect l="l" t="t" r="r" b="b"/>
            <a:pathLst>
              <a:path w="1221105" h="999490">
                <a:moveTo>
                  <a:pt x="794500" y="852272"/>
                </a:moveTo>
                <a:lnTo>
                  <a:pt x="327079" y="852272"/>
                </a:lnTo>
                <a:lnTo>
                  <a:pt x="349638" y="893304"/>
                </a:lnTo>
                <a:lnTo>
                  <a:pt x="378958" y="928987"/>
                </a:lnTo>
                <a:lnTo>
                  <a:pt x="414138" y="958381"/>
                </a:lnTo>
                <a:lnTo>
                  <a:pt x="454277" y="980543"/>
                </a:lnTo>
                <a:lnTo>
                  <a:pt x="498475" y="994532"/>
                </a:lnTo>
                <a:lnTo>
                  <a:pt x="545831" y="999404"/>
                </a:lnTo>
                <a:lnTo>
                  <a:pt x="591829" y="994810"/>
                </a:lnTo>
                <a:lnTo>
                  <a:pt x="634869" y="981605"/>
                </a:lnTo>
                <a:lnTo>
                  <a:pt x="674133" y="960648"/>
                </a:lnTo>
                <a:lnTo>
                  <a:pt x="708801" y="932800"/>
                </a:lnTo>
                <a:lnTo>
                  <a:pt x="738051" y="898924"/>
                </a:lnTo>
                <a:lnTo>
                  <a:pt x="761065" y="859879"/>
                </a:lnTo>
                <a:lnTo>
                  <a:pt x="797947" y="859879"/>
                </a:lnTo>
                <a:lnTo>
                  <a:pt x="794500" y="852272"/>
                </a:lnTo>
                <a:close/>
              </a:path>
              <a:path w="1221105" h="999490">
                <a:moveTo>
                  <a:pt x="392311" y="201443"/>
                </a:moveTo>
                <a:lnTo>
                  <a:pt x="349908" y="202076"/>
                </a:lnTo>
                <a:lnTo>
                  <a:pt x="319535" y="210048"/>
                </a:lnTo>
                <a:lnTo>
                  <a:pt x="305587" y="224836"/>
                </a:lnTo>
                <a:lnTo>
                  <a:pt x="262976" y="404307"/>
                </a:lnTo>
                <a:lnTo>
                  <a:pt x="262985" y="411795"/>
                </a:lnTo>
                <a:lnTo>
                  <a:pt x="266286" y="419611"/>
                </a:lnTo>
                <a:lnTo>
                  <a:pt x="272616" y="427598"/>
                </a:lnTo>
                <a:lnTo>
                  <a:pt x="281713" y="435599"/>
                </a:lnTo>
                <a:lnTo>
                  <a:pt x="94824" y="435599"/>
                </a:lnTo>
                <a:lnTo>
                  <a:pt x="94824" y="804242"/>
                </a:lnTo>
                <a:lnTo>
                  <a:pt x="311388" y="804242"/>
                </a:lnTo>
                <a:lnTo>
                  <a:pt x="228165" y="988184"/>
                </a:lnTo>
                <a:lnTo>
                  <a:pt x="255463" y="988184"/>
                </a:lnTo>
                <a:lnTo>
                  <a:pt x="327079" y="852272"/>
                </a:lnTo>
                <a:lnTo>
                  <a:pt x="794500" y="852272"/>
                </a:lnTo>
                <a:lnTo>
                  <a:pt x="777515" y="814797"/>
                </a:lnTo>
                <a:lnTo>
                  <a:pt x="781155" y="798824"/>
                </a:lnTo>
                <a:lnTo>
                  <a:pt x="783807" y="782474"/>
                </a:lnTo>
                <a:lnTo>
                  <a:pt x="785430" y="765786"/>
                </a:lnTo>
                <a:lnTo>
                  <a:pt x="785981" y="748793"/>
                </a:lnTo>
                <a:lnTo>
                  <a:pt x="781576" y="700805"/>
                </a:lnTo>
                <a:lnTo>
                  <a:pt x="768918" y="655900"/>
                </a:lnTo>
                <a:lnTo>
                  <a:pt x="748837" y="614927"/>
                </a:lnTo>
                <a:lnTo>
                  <a:pt x="722166" y="578736"/>
                </a:lnTo>
                <a:lnTo>
                  <a:pt x="994650" y="578736"/>
                </a:lnTo>
                <a:lnTo>
                  <a:pt x="994650" y="533847"/>
                </a:lnTo>
                <a:lnTo>
                  <a:pt x="422285" y="533847"/>
                </a:lnTo>
                <a:lnTo>
                  <a:pt x="422285" y="481823"/>
                </a:lnTo>
                <a:lnTo>
                  <a:pt x="465698" y="481823"/>
                </a:lnTo>
                <a:lnTo>
                  <a:pt x="486347" y="479219"/>
                </a:lnTo>
                <a:lnTo>
                  <a:pt x="506527" y="471183"/>
                </a:lnTo>
                <a:lnTo>
                  <a:pt x="515968" y="458996"/>
                </a:lnTo>
                <a:lnTo>
                  <a:pt x="553538" y="300828"/>
                </a:lnTo>
                <a:lnTo>
                  <a:pt x="814306" y="300828"/>
                </a:lnTo>
                <a:lnTo>
                  <a:pt x="809882" y="260693"/>
                </a:lnTo>
                <a:lnTo>
                  <a:pt x="552867" y="260693"/>
                </a:lnTo>
                <a:lnTo>
                  <a:pt x="536501" y="245762"/>
                </a:lnTo>
                <a:lnTo>
                  <a:pt x="511614" y="231502"/>
                </a:lnTo>
                <a:lnTo>
                  <a:pt x="479681" y="218807"/>
                </a:lnTo>
                <a:lnTo>
                  <a:pt x="442353" y="208669"/>
                </a:lnTo>
                <a:lnTo>
                  <a:pt x="392311" y="201443"/>
                </a:lnTo>
                <a:close/>
              </a:path>
              <a:path w="1221105" h="999490">
                <a:moveTo>
                  <a:pt x="825188" y="920081"/>
                </a:moveTo>
                <a:lnTo>
                  <a:pt x="792735" y="920081"/>
                </a:lnTo>
                <a:lnTo>
                  <a:pt x="828686" y="988184"/>
                </a:lnTo>
                <a:lnTo>
                  <a:pt x="855984" y="988184"/>
                </a:lnTo>
                <a:lnTo>
                  <a:pt x="825188" y="920081"/>
                </a:lnTo>
                <a:close/>
              </a:path>
              <a:path w="1221105" h="999490">
                <a:moveTo>
                  <a:pt x="797947" y="859879"/>
                </a:moveTo>
                <a:lnTo>
                  <a:pt x="761065" y="859879"/>
                </a:lnTo>
                <a:lnTo>
                  <a:pt x="779327" y="894501"/>
                </a:lnTo>
                <a:lnTo>
                  <a:pt x="714459" y="973153"/>
                </a:lnTo>
                <a:lnTo>
                  <a:pt x="746322" y="973153"/>
                </a:lnTo>
                <a:lnTo>
                  <a:pt x="792735" y="920081"/>
                </a:lnTo>
                <a:lnTo>
                  <a:pt x="825188" y="920081"/>
                </a:lnTo>
                <a:lnTo>
                  <a:pt x="814137" y="895642"/>
                </a:lnTo>
                <a:lnTo>
                  <a:pt x="838569" y="867680"/>
                </a:lnTo>
                <a:lnTo>
                  <a:pt x="801483" y="867680"/>
                </a:lnTo>
                <a:lnTo>
                  <a:pt x="797947" y="859879"/>
                </a:lnTo>
                <a:close/>
              </a:path>
              <a:path w="1221105" h="999490">
                <a:moveTo>
                  <a:pt x="996960" y="823074"/>
                </a:moveTo>
                <a:lnTo>
                  <a:pt x="947573" y="823074"/>
                </a:lnTo>
                <a:lnTo>
                  <a:pt x="1135792" y="973153"/>
                </a:lnTo>
                <a:lnTo>
                  <a:pt x="1167655" y="973153"/>
                </a:lnTo>
                <a:lnTo>
                  <a:pt x="1043444" y="863968"/>
                </a:lnTo>
                <a:lnTo>
                  <a:pt x="1043444" y="838765"/>
                </a:lnTo>
                <a:lnTo>
                  <a:pt x="1014817" y="838765"/>
                </a:lnTo>
                <a:lnTo>
                  <a:pt x="996960" y="823074"/>
                </a:lnTo>
                <a:close/>
              </a:path>
              <a:path w="1221105" h="999490">
                <a:moveTo>
                  <a:pt x="166345" y="804242"/>
                </a:moveTo>
                <a:lnTo>
                  <a:pt x="128969" y="804242"/>
                </a:lnTo>
                <a:lnTo>
                  <a:pt x="89211" y="939678"/>
                </a:lnTo>
                <a:lnTo>
                  <a:pt x="116603" y="939678"/>
                </a:lnTo>
                <a:lnTo>
                  <a:pt x="166345" y="804242"/>
                </a:lnTo>
                <a:close/>
              </a:path>
              <a:path w="1221105" h="999490">
                <a:moveTo>
                  <a:pt x="970276" y="790164"/>
                </a:moveTo>
                <a:lnTo>
                  <a:pt x="906297" y="790164"/>
                </a:lnTo>
                <a:lnTo>
                  <a:pt x="926746" y="806430"/>
                </a:lnTo>
                <a:lnTo>
                  <a:pt x="845900" y="930453"/>
                </a:lnTo>
                <a:lnTo>
                  <a:pt x="873674" y="930453"/>
                </a:lnTo>
                <a:lnTo>
                  <a:pt x="947573" y="823074"/>
                </a:lnTo>
                <a:lnTo>
                  <a:pt x="996960" y="823074"/>
                </a:lnTo>
                <a:lnTo>
                  <a:pt x="966216" y="796059"/>
                </a:lnTo>
                <a:lnTo>
                  <a:pt x="970276" y="790164"/>
                </a:lnTo>
                <a:close/>
              </a:path>
              <a:path w="1221105" h="999490">
                <a:moveTo>
                  <a:pt x="1078811" y="722826"/>
                </a:moveTo>
                <a:lnTo>
                  <a:pt x="1043444" y="722826"/>
                </a:lnTo>
                <a:lnTo>
                  <a:pt x="1186393" y="930453"/>
                </a:lnTo>
                <a:lnTo>
                  <a:pt x="1214261" y="930453"/>
                </a:lnTo>
                <a:lnTo>
                  <a:pt x="1078811" y="722826"/>
                </a:lnTo>
                <a:close/>
              </a:path>
              <a:path w="1221105" h="999490">
                <a:moveTo>
                  <a:pt x="919328" y="578736"/>
                </a:moveTo>
                <a:lnTo>
                  <a:pt x="890601" y="578736"/>
                </a:lnTo>
                <a:lnTo>
                  <a:pt x="890601" y="759636"/>
                </a:lnTo>
                <a:lnTo>
                  <a:pt x="801483" y="867680"/>
                </a:lnTo>
                <a:lnTo>
                  <a:pt x="838569" y="867680"/>
                </a:lnTo>
                <a:lnTo>
                  <a:pt x="906297" y="790164"/>
                </a:lnTo>
                <a:lnTo>
                  <a:pt x="970276" y="790164"/>
                </a:lnTo>
                <a:lnTo>
                  <a:pt x="978789" y="777803"/>
                </a:lnTo>
                <a:lnTo>
                  <a:pt x="945479" y="777803"/>
                </a:lnTo>
                <a:lnTo>
                  <a:pt x="919328" y="754783"/>
                </a:lnTo>
                <a:lnTo>
                  <a:pt x="919328" y="578736"/>
                </a:lnTo>
                <a:close/>
              </a:path>
              <a:path w="1221105" h="999490">
                <a:moveTo>
                  <a:pt x="1043444" y="725490"/>
                </a:moveTo>
                <a:lnTo>
                  <a:pt x="1014817" y="725490"/>
                </a:lnTo>
                <a:lnTo>
                  <a:pt x="1014817" y="838765"/>
                </a:lnTo>
                <a:lnTo>
                  <a:pt x="1043444" y="838765"/>
                </a:lnTo>
                <a:lnTo>
                  <a:pt x="1043444" y="725490"/>
                </a:lnTo>
                <a:close/>
              </a:path>
              <a:path w="1221105" h="999490">
                <a:moveTo>
                  <a:pt x="1139031" y="350094"/>
                </a:moveTo>
                <a:lnTo>
                  <a:pt x="919328" y="350094"/>
                </a:lnTo>
                <a:lnTo>
                  <a:pt x="1014817" y="371496"/>
                </a:lnTo>
                <a:lnTo>
                  <a:pt x="1014817" y="671471"/>
                </a:lnTo>
                <a:lnTo>
                  <a:pt x="945479" y="777803"/>
                </a:lnTo>
                <a:lnTo>
                  <a:pt x="978789" y="777803"/>
                </a:lnTo>
                <a:lnTo>
                  <a:pt x="1014817" y="725490"/>
                </a:lnTo>
                <a:lnTo>
                  <a:pt x="1043444" y="725490"/>
                </a:lnTo>
                <a:lnTo>
                  <a:pt x="1043444" y="722826"/>
                </a:lnTo>
                <a:lnTo>
                  <a:pt x="1078811" y="722826"/>
                </a:lnTo>
                <a:lnTo>
                  <a:pt x="1043444" y="668613"/>
                </a:lnTo>
                <a:lnTo>
                  <a:pt x="1043444" y="371496"/>
                </a:lnTo>
                <a:lnTo>
                  <a:pt x="1139031" y="350094"/>
                </a:lnTo>
                <a:close/>
              </a:path>
              <a:path w="1221105" h="999490">
                <a:moveTo>
                  <a:pt x="545831" y="498084"/>
                </a:moveTo>
                <a:lnTo>
                  <a:pt x="512536" y="500483"/>
                </a:lnTo>
                <a:lnTo>
                  <a:pt x="480648" y="507466"/>
                </a:lnTo>
                <a:lnTo>
                  <a:pt x="450464" y="518699"/>
                </a:lnTo>
                <a:lnTo>
                  <a:pt x="422285" y="533847"/>
                </a:lnTo>
                <a:lnTo>
                  <a:pt x="994650" y="533847"/>
                </a:lnTo>
                <a:lnTo>
                  <a:pt x="994650" y="531182"/>
                </a:lnTo>
                <a:lnTo>
                  <a:pt x="665005" y="531182"/>
                </a:lnTo>
                <a:lnTo>
                  <a:pt x="637666" y="517149"/>
                </a:lnTo>
                <a:lnTo>
                  <a:pt x="608516" y="506756"/>
                </a:lnTo>
                <a:lnTo>
                  <a:pt x="577818" y="500302"/>
                </a:lnTo>
                <a:lnTo>
                  <a:pt x="545831" y="498084"/>
                </a:lnTo>
                <a:close/>
              </a:path>
              <a:path w="1221105" h="999490">
                <a:moveTo>
                  <a:pt x="814306" y="300828"/>
                </a:moveTo>
                <a:lnTo>
                  <a:pt x="553538" y="300828"/>
                </a:lnTo>
                <a:lnTo>
                  <a:pt x="570464" y="454713"/>
                </a:lnTo>
                <a:lnTo>
                  <a:pt x="578735" y="468212"/>
                </a:lnTo>
                <a:lnTo>
                  <a:pt x="598765" y="478617"/>
                </a:lnTo>
                <a:lnTo>
                  <a:pt x="628280" y="485392"/>
                </a:lnTo>
                <a:lnTo>
                  <a:pt x="665005" y="488000"/>
                </a:lnTo>
                <a:lnTo>
                  <a:pt x="665005" y="531182"/>
                </a:lnTo>
                <a:lnTo>
                  <a:pt x="994650" y="531182"/>
                </a:lnTo>
                <a:lnTo>
                  <a:pt x="994650" y="421809"/>
                </a:lnTo>
                <a:lnTo>
                  <a:pt x="827639" y="421809"/>
                </a:lnTo>
                <a:lnTo>
                  <a:pt x="814306" y="300828"/>
                </a:lnTo>
                <a:close/>
              </a:path>
              <a:path w="1221105" h="999490">
                <a:moveTo>
                  <a:pt x="465698" y="481823"/>
                </a:moveTo>
                <a:lnTo>
                  <a:pt x="422285" y="481823"/>
                </a:lnTo>
                <a:lnTo>
                  <a:pt x="457556" y="482849"/>
                </a:lnTo>
                <a:lnTo>
                  <a:pt x="465698" y="481823"/>
                </a:lnTo>
                <a:close/>
              </a:path>
              <a:path w="1221105" h="999490">
                <a:moveTo>
                  <a:pt x="64302" y="63354"/>
                </a:moveTo>
                <a:lnTo>
                  <a:pt x="18910" y="67549"/>
                </a:lnTo>
                <a:lnTo>
                  <a:pt x="0" y="80175"/>
                </a:lnTo>
                <a:lnTo>
                  <a:pt x="11533" y="98510"/>
                </a:lnTo>
                <a:lnTo>
                  <a:pt x="49094" y="119386"/>
                </a:lnTo>
                <a:lnTo>
                  <a:pt x="107141" y="140439"/>
                </a:lnTo>
                <a:lnTo>
                  <a:pt x="180135" y="159304"/>
                </a:lnTo>
                <a:lnTo>
                  <a:pt x="180135" y="435599"/>
                </a:lnTo>
                <a:lnTo>
                  <a:pt x="208862" y="435599"/>
                </a:lnTo>
                <a:lnTo>
                  <a:pt x="208862" y="165010"/>
                </a:lnTo>
                <a:lnTo>
                  <a:pt x="394381" y="165010"/>
                </a:lnTo>
                <a:lnTo>
                  <a:pt x="346493" y="121005"/>
                </a:lnTo>
                <a:lnTo>
                  <a:pt x="284836" y="99337"/>
                </a:lnTo>
                <a:lnTo>
                  <a:pt x="207815" y="80269"/>
                </a:lnTo>
                <a:lnTo>
                  <a:pt x="129496" y="67593"/>
                </a:lnTo>
                <a:lnTo>
                  <a:pt x="64302" y="63354"/>
                </a:lnTo>
                <a:close/>
              </a:path>
              <a:path w="1221105" h="999490">
                <a:moveTo>
                  <a:pt x="1221009" y="331738"/>
                </a:moveTo>
                <a:lnTo>
                  <a:pt x="837246" y="331738"/>
                </a:lnTo>
                <a:lnTo>
                  <a:pt x="890601" y="343722"/>
                </a:lnTo>
                <a:lnTo>
                  <a:pt x="890601" y="421809"/>
                </a:lnTo>
                <a:lnTo>
                  <a:pt x="919328" y="421809"/>
                </a:lnTo>
                <a:lnTo>
                  <a:pt x="919328" y="350094"/>
                </a:lnTo>
                <a:lnTo>
                  <a:pt x="1139031" y="350094"/>
                </a:lnTo>
                <a:lnTo>
                  <a:pt x="1221009" y="331738"/>
                </a:lnTo>
                <a:close/>
              </a:path>
              <a:path w="1221105" h="999490">
                <a:moveTo>
                  <a:pt x="919328" y="310147"/>
                </a:moveTo>
                <a:lnTo>
                  <a:pt x="890601" y="310147"/>
                </a:lnTo>
                <a:lnTo>
                  <a:pt x="890601" y="331738"/>
                </a:lnTo>
                <a:lnTo>
                  <a:pt x="919328" y="331738"/>
                </a:lnTo>
                <a:lnTo>
                  <a:pt x="919328" y="310147"/>
                </a:lnTo>
                <a:close/>
              </a:path>
              <a:path w="1221105" h="999490">
                <a:moveTo>
                  <a:pt x="1043538" y="310147"/>
                </a:moveTo>
                <a:lnTo>
                  <a:pt x="1014817" y="310147"/>
                </a:lnTo>
                <a:lnTo>
                  <a:pt x="1014817" y="331738"/>
                </a:lnTo>
                <a:lnTo>
                  <a:pt x="1043538" y="331738"/>
                </a:lnTo>
                <a:lnTo>
                  <a:pt x="1043538" y="310147"/>
                </a:lnTo>
                <a:close/>
              </a:path>
              <a:path w="1221105" h="999490">
                <a:moveTo>
                  <a:pt x="898171" y="113085"/>
                </a:moveTo>
                <a:lnTo>
                  <a:pt x="861785" y="113085"/>
                </a:lnTo>
                <a:lnTo>
                  <a:pt x="868645" y="121908"/>
                </a:lnTo>
                <a:lnTo>
                  <a:pt x="890601" y="150461"/>
                </a:lnTo>
                <a:lnTo>
                  <a:pt x="890601" y="298163"/>
                </a:lnTo>
                <a:lnTo>
                  <a:pt x="837246" y="310147"/>
                </a:lnTo>
                <a:lnTo>
                  <a:pt x="1221009" y="310147"/>
                </a:lnTo>
                <a:lnTo>
                  <a:pt x="1138643" y="291697"/>
                </a:lnTo>
                <a:lnTo>
                  <a:pt x="919328" y="291697"/>
                </a:lnTo>
                <a:lnTo>
                  <a:pt x="919328" y="188219"/>
                </a:lnTo>
                <a:lnTo>
                  <a:pt x="954839" y="188219"/>
                </a:lnTo>
                <a:lnTo>
                  <a:pt x="898171" y="113085"/>
                </a:lnTo>
                <a:close/>
              </a:path>
              <a:path w="1221105" h="999490">
                <a:moveTo>
                  <a:pt x="1043538" y="228642"/>
                </a:moveTo>
                <a:lnTo>
                  <a:pt x="1014817" y="228642"/>
                </a:lnTo>
                <a:lnTo>
                  <a:pt x="1014817" y="270394"/>
                </a:lnTo>
                <a:lnTo>
                  <a:pt x="919328" y="291697"/>
                </a:lnTo>
                <a:lnTo>
                  <a:pt x="1138643" y="291697"/>
                </a:lnTo>
                <a:lnTo>
                  <a:pt x="1043538" y="270394"/>
                </a:lnTo>
                <a:lnTo>
                  <a:pt x="1043538" y="228642"/>
                </a:lnTo>
                <a:close/>
              </a:path>
              <a:path w="1221105" h="999490">
                <a:moveTo>
                  <a:pt x="725003" y="212818"/>
                </a:moveTo>
                <a:lnTo>
                  <a:pt x="674419" y="214375"/>
                </a:lnTo>
                <a:lnTo>
                  <a:pt x="631473" y="221255"/>
                </a:lnTo>
                <a:lnTo>
                  <a:pt x="568240" y="245541"/>
                </a:lnTo>
                <a:lnTo>
                  <a:pt x="552867" y="260693"/>
                </a:lnTo>
                <a:lnTo>
                  <a:pt x="809882" y="260693"/>
                </a:lnTo>
                <a:lnTo>
                  <a:pt x="808237" y="245762"/>
                </a:lnTo>
                <a:lnTo>
                  <a:pt x="796210" y="229514"/>
                </a:lnTo>
                <a:lnTo>
                  <a:pt x="767033" y="218198"/>
                </a:lnTo>
                <a:lnTo>
                  <a:pt x="725003" y="212818"/>
                </a:lnTo>
                <a:close/>
              </a:path>
              <a:path w="1221105" h="999490">
                <a:moveTo>
                  <a:pt x="954839" y="188219"/>
                </a:moveTo>
                <a:lnTo>
                  <a:pt x="919328" y="188219"/>
                </a:lnTo>
                <a:lnTo>
                  <a:pt x="960222" y="242526"/>
                </a:lnTo>
                <a:lnTo>
                  <a:pt x="981813" y="223982"/>
                </a:lnTo>
                <a:lnTo>
                  <a:pt x="954839" y="188219"/>
                </a:lnTo>
                <a:close/>
              </a:path>
              <a:path w="1221105" h="999490">
                <a:moveTo>
                  <a:pt x="394381" y="165010"/>
                </a:moveTo>
                <a:lnTo>
                  <a:pt x="208862" y="165010"/>
                </a:lnTo>
                <a:lnTo>
                  <a:pt x="281129" y="175502"/>
                </a:lnTo>
                <a:lnTo>
                  <a:pt x="340702" y="178446"/>
                </a:lnTo>
                <a:lnTo>
                  <a:pt x="381910" y="173841"/>
                </a:lnTo>
                <a:lnTo>
                  <a:pt x="394381" y="165010"/>
                </a:lnTo>
                <a:close/>
              </a:path>
              <a:path w="1221105" h="999490">
                <a:moveTo>
                  <a:pt x="950426" y="0"/>
                </a:moveTo>
                <a:lnTo>
                  <a:pt x="899152" y="4181"/>
                </a:lnTo>
                <a:lnTo>
                  <a:pt x="841906" y="13790"/>
                </a:lnTo>
                <a:lnTo>
                  <a:pt x="768396" y="33168"/>
                </a:lnTo>
                <a:lnTo>
                  <a:pt x="709917" y="56424"/>
                </a:lnTo>
                <a:lnTo>
                  <a:pt x="672280" y="80690"/>
                </a:lnTo>
                <a:lnTo>
                  <a:pt x="661294" y="103096"/>
                </a:lnTo>
                <a:lnTo>
                  <a:pt x="680243" y="119230"/>
                </a:lnTo>
                <a:lnTo>
                  <a:pt x="724266" y="126486"/>
                </a:lnTo>
                <a:lnTo>
                  <a:pt x="786925" y="124545"/>
                </a:lnTo>
                <a:lnTo>
                  <a:pt x="861785" y="113085"/>
                </a:lnTo>
                <a:lnTo>
                  <a:pt x="898171" y="113085"/>
                </a:lnTo>
                <a:lnTo>
                  <a:pt x="892789" y="105949"/>
                </a:lnTo>
                <a:lnTo>
                  <a:pt x="955094" y="86941"/>
                </a:lnTo>
                <a:lnTo>
                  <a:pt x="1003791" y="65446"/>
                </a:lnTo>
                <a:lnTo>
                  <a:pt x="1034602" y="43589"/>
                </a:lnTo>
                <a:lnTo>
                  <a:pt x="1043250" y="23491"/>
                </a:lnTo>
                <a:lnTo>
                  <a:pt x="1034646" y="12367"/>
                </a:lnTo>
                <a:lnTo>
                  <a:pt x="1015244" y="4699"/>
                </a:lnTo>
                <a:lnTo>
                  <a:pt x="986639" y="554"/>
                </a:lnTo>
                <a:lnTo>
                  <a:pt x="950426" y="0"/>
                </a:lnTo>
                <a:close/>
              </a:path>
            </a:pathLst>
          </a:custGeom>
          <a:solidFill>
            <a:srgbClr val="FA97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44751" y="7655910"/>
            <a:ext cx="1190625" cy="859790"/>
          </a:xfrm>
          <a:custGeom>
            <a:avLst/>
            <a:gdLst/>
            <a:ahLst/>
            <a:cxnLst/>
            <a:rect l="l" t="t" r="r" b="b"/>
            <a:pathLst>
              <a:path w="1190625" h="859790">
                <a:moveTo>
                  <a:pt x="1154514" y="72537"/>
                </a:moveTo>
                <a:lnTo>
                  <a:pt x="35710" y="72537"/>
                </a:lnTo>
                <a:lnTo>
                  <a:pt x="0" y="441442"/>
                </a:lnTo>
                <a:lnTo>
                  <a:pt x="1190319" y="441442"/>
                </a:lnTo>
                <a:lnTo>
                  <a:pt x="1184615" y="382668"/>
                </a:lnTo>
                <a:lnTo>
                  <a:pt x="481336" y="382668"/>
                </a:lnTo>
                <a:lnTo>
                  <a:pt x="481336" y="320267"/>
                </a:lnTo>
                <a:lnTo>
                  <a:pt x="512751" y="302786"/>
                </a:lnTo>
                <a:lnTo>
                  <a:pt x="445159" y="302786"/>
                </a:lnTo>
                <a:lnTo>
                  <a:pt x="445159" y="256196"/>
                </a:lnTo>
                <a:lnTo>
                  <a:pt x="595159" y="172691"/>
                </a:lnTo>
                <a:lnTo>
                  <a:pt x="1164235" y="172691"/>
                </a:lnTo>
                <a:lnTo>
                  <a:pt x="1154514" y="72537"/>
                </a:lnTo>
                <a:close/>
              </a:path>
              <a:path w="1190625" h="859790">
                <a:moveTo>
                  <a:pt x="743562" y="301948"/>
                </a:moveTo>
                <a:lnTo>
                  <a:pt x="675968" y="301948"/>
                </a:lnTo>
                <a:lnTo>
                  <a:pt x="708889" y="320267"/>
                </a:lnTo>
                <a:lnTo>
                  <a:pt x="708889" y="382668"/>
                </a:lnTo>
                <a:lnTo>
                  <a:pt x="1184615" y="382668"/>
                </a:lnTo>
                <a:lnTo>
                  <a:pt x="1176862" y="302786"/>
                </a:lnTo>
                <a:lnTo>
                  <a:pt x="745066" y="302786"/>
                </a:lnTo>
                <a:lnTo>
                  <a:pt x="743562" y="301948"/>
                </a:lnTo>
                <a:close/>
              </a:path>
              <a:path w="1190625" h="859790">
                <a:moveTo>
                  <a:pt x="675968" y="301948"/>
                </a:moveTo>
                <a:lnTo>
                  <a:pt x="514256" y="301948"/>
                </a:lnTo>
                <a:lnTo>
                  <a:pt x="514256" y="349748"/>
                </a:lnTo>
                <a:lnTo>
                  <a:pt x="675968" y="349748"/>
                </a:lnTo>
                <a:lnTo>
                  <a:pt x="675968" y="301948"/>
                </a:lnTo>
                <a:close/>
              </a:path>
              <a:path w="1190625" h="859790">
                <a:moveTo>
                  <a:pt x="595159" y="219276"/>
                </a:moveTo>
                <a:lnTo>
                  <a:pt x="445159" y="302786"/>
                </a:lnTo>
                <a:lnTo>
                  <a:pt x="512751" y="302786"/>
                </a:lnTo>
                <a:lnTo>
                  <a:pt x="514256" y="301948"/>
                </a:lnTo>
                <a:lnTo>
                  <a:pt x="743562" y="301948"/>
                </a:lnTo>
                <a:lnTo>
                  <a:pt x="595159" y="219276"/>
                </a:lnTo>
                <a:close/>
              </a:path>
              <a:path w="1190625" h="859790">
                <a:moveTo>
                  <a:pt x="1164235" y="172691"/>
                </a:moveTo>
                <a:lnTo>
                  <a:pt x="595159" y="172691"/>
                </a:lnTo>
                <a:lnTo>
                  <a:pt x="745066" y="256196"/>
                </a:lnTo>
                <a:lnTo>
                  <a:pt x="745066" y="302786"/>
                </a:lnTo>
                <a:lnTo>
                  <a:pt x="1176862" y="302786"/>
                </a:lnTo>
                <a:lnTo>
                  <a:pt x="1164235" y="172691"/>
                </a:lnTo>
                <a:close/>
              </a:path>
              <a:path w="1190625" h="859790">
                <a:moveTo>
                  <a:pt x="1002566" y="0"/>
                </a:moveTo>
                <a:lnTo>
                  <a:pt x="905014" y="0"/>
                </a:lnTo>
                <a:lnTo>
                  <a:pt x="905014" y="72537"/>
                </a:lnTo>
                <a:lnTo>
                  <a:pt x="1002566" y="72537"/>
                </a:lnTo>
                <a:lnTo>
                  <a:pt x="1002566" y="0"/>
                </a:lnTo>
                <a:close/>
              </a:path>
              <a:path w="1190625" h="859790">
                <a:moveTo>
                  <a:pt x="1138054" y="473896"/>
                </a:moveTo>
                <a:lnTo>
                  <a:pt x="52265" y="473896"/>
                </a:lnTo>
                <a:lnTo>
                  <a:pt x="52265" y="859261"/>
                </a:lnTo>
                <a:lnTo>
                  <a:pt x="1138054" y="859261"/>
                </a:lnTo>
                <a:lnTo>
                  <a:pt x="1138054" y="792488"/>
                </a:lnTo>
                <a:lnTo>
                  <a:pt x="516952" y="792488"/>
                </a:lnTo>
                <a:lnTo>
                  <a:pt x="516952" y="710747"/>
                </a:lnTo>
                <a:lnTo>
                  <a:pt x="186826" y="710747"/>
                </a:lnTo>
                <a:lnTo>
                  <a:pt x="186826" y="538617"/>
                </a:lnTo>
                <a:lnTo>
                  <a:pt x="1138054" y="538617"/>
                </a:lnTo>
                <a:lnTo>
                  <a:pt x="1138054" y="473896"/>
                </a:lnTo>
                <a:close/>
              </a:path>
              <a:path w="1190625" h="859790">
                <a:moveTo>
                  <a:pt x="788122" y="538617"/>
                </a:moveTo>
                <a:lnTo>
                  <a:pt x="673272" y="538617"/>
                </a:lnTo>
                <a:lnTo>
                  <a:pt x="673272" y="792488"/>
                </a:lnTo>
                <a:lnTo>
                  <a:pt x="1138054" y="792488"/>
                </a:lnTo>
                <a:lnTo>
                  <a:pt x="1138054" y="710747"/>
                </a:lnTo>
                <a:lnTo>
                  <a:pt x="788122" y="710747"/>
                </a:lnTo>
                <a:lnTo>
                  <a:pt x="788122" y="538617"/>
                </a:lnTo>
                <a:close/>
              </a:path>
              <a:path w="1190625" h="859790">
                <a:moveTo>
                  <a:pt x="516952" y="538617"/>
                </a:moveTo>
                <a:lnTo>
                  <a:pt x="402197" y="538617"/>
                </a:lnTo>
                <a:lnTo>
                  <a:pt x="402197" y="710747"/>
                </a:lnTo>
                <a:lnTo>
                  <a:pt x="516952" y="710747"/>
                </a:lnTo>
                <a:lnTo>
                  <a:pt x="516952" y="538617"/>
                </a:lnTo>
                <a:close/>
              </a:path>
              <a:path w="1190625" h="859790">
                <a:moveTo>
                  <a:pt x="1138054" y="538617"/>
                </a:moveTo>
                <a:lnTo>
                  <a:pt x="1003404" y="538617"/>
                </a:lnTo>
                <a:lnTo>
                  <a:pt x="1003404" y="710747"/>
                </a:lnTo>
                <a:lnTo>
                  <a:pt x="1138054" y="710747"/>
                </a:lnTo>
                <a:lnTo>
                  <a:pt x="1138054" y="538617"/>
                </a:lnTo>
                <a:close/>
              </a:path>
            </a:pathLst>
          </a:custGeom>
          <a:solidFill>
            <a:srgbClr val="A66D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65697" y="8154254"/>
            <a:ext cx="1249680" cy="460375"/>
          </a:xfrm>
          <a:custGeom>
            <a:avLst/>
            <a:gdLst/>
            <a:ahLst/>
            <a:cxnLst/>
            <a:rect l="l" t="t" r="r" b="b"/>
            <a:pathLst>
              <a:path w="1249680" h="460375">
                <a:moveTo>
                  <a:pt x="240521" y="264012"/>
                </a:moveTo>
                <a:lnTo>
                  <a:pt x="202335" y="271719"/>
                </a:lnTo>
                <a:lnTo>
                  <a:pt x="171158" y="292738"/>
                </a:lnTo>
                <a:lnTo>
                  <a:pt x="150141" y="323917"/>
                </a:lnTo>
                <a:lnTo>
                  <a:pt x="142435" y="362104"/>
                </a:lnTo>
                <a:lnTo>
                  <a:pt x="150141" y="400305"/>
                </a:lnTo>
                <a:lnTo>
                  <a:pt x="171158" y="431516"/>
                </a:lnTo>
                <a:lnTo>
                  <a:pt x="202335" y="452568"/>
                </a:lnTo>
                <a:lnTo>
                  <a:pt x="240521" y="460289"/>
                </a:lnTo>
                <a:lnTo>
                  <a:pt x="278708" y="452568"/>
                </a:lnTo>
                <a:lnTo>
                  <a:pt x="309887" y="431516"/>
                </a:lnTo>
                <a:lnTo>
                  <a:pt x="325584" y="408207"/>
                </a:lnTo>
                <a:lnTo>
                  <a:pt x="240521" y="408207"/>
                </a:lnTo>
                <a:lnTo>
                  <a:pt x="222579" y="404583"/>
                </a:lnTo>
                <a:lnTo>
                  <a:pt x="207924" y="394701"/>
                </a:lnTo>
                <a:lnTo>
                  <a:pt x="198042" y="380046"/>
                </a:lnTo>
                <a:lnTo>
                  <a:pt x="194418" y="362104"/>
                </a:lnTo>
                <a:lnTo>
                  <a:pt x="198042" y="344160"/>
                </a:lnTo>
                <a:lnTo>
                  <a:pt x="207924" y="329504"/>
                </a:lnTo>
                <a:lnTo>
                  <a:pt x="222579" y="319620"/>
                </a:lnTo>
                <a:lnTo>
                  <a:pt x="240521" y="315995"/>
                </a:lnTo>
                <a:lnTo>
                  <a:pt x="325565" y="315995"/>
                </a:lnTo>
                <a:lnTo>
                  <a:pt x="309887" y="292738"/>
                </a:lnTo>
                <a:lnTo>
                  <a:pt x="278708" y="271719"/>
                </a:lnTo>
                <a:lnTo>
                  <a:pt x="240521" y="264012"/>
                </a:lnTo>
                <a:close/>
              </a:path>
              <a:path w="1249680" h="460375">
                <a:moveTo>
                  <a:pt x="994095" y="264012"/>
                </a:moveTo>
                <a:lnTo>
                  <a:pt x="955909" y="271719"/>
                </a:lnTo>
                <a:lnTo>
                  <a:pt x="924732" y="292738"/>
                </a:lnTo>
                <a:lnTo>
                  <a:pt x="903715" y="323917"/>
                </a:lnTo>
                <a:lnTo>
                  <a:pt x="896009" y="362104"/>
                </a:lnTo>
                <a:lnTo>
                  <a:pt x="903715" y="400305"/>
                </a:lnTo>
                <a:lnTo>
                  <a:pt x="924732" y="431516"/>
                </a:lnTo>
                <a:lnTo>
                  <a:pt x="955909" y="452568"/>
                </a:lnTo>
                <a:lnTo>
                  <a:pt x="994095" y="460289"/>
                </a:lnTo>
                <a:lnTo>
                  <a:pt x="1032296" y="452568"/>
                </a:lnTo>
                <a:lnTo>
                  <a:pt x="1063508" y="431516"/>
                </a:lnTo>
                <a:lnTo>
                  <a:pt x="1079229" y="408207"/>
                </a:lnTo>
                <a:lnTo>
                  <a:pt x="994095" y="408207"/>
                </a:lnTo>
                <a:lnTo>
                  <a:pt x="976152" y="404583"/>
                </a:lnTo>
                <a:lnTo>
                  <a:pt x="961495" y="394701"/>
                </a:lnTo>
                <a:lnTo>
                  <a:pt x="951611" y="380046"/>
                </a:lnTo>
                <a:lnTo>
                  <a:pt x="947986" y="362104"/>
                </a:lnTo>
                <a:lnTo>
                  <a:pt x="951611" y="344160"/>
                </a:lnTo>
                <a:lnTo>
                  <a:pt x="961495" y="329504"/>
                </a:lnTo>
                <a:lnTo>
                  <a:pt x="976152" y="319620"/>
                </a:lnTo>
                <a:lnTo>
                  <a:pt x="994095" y="315995"/>
                </a:lnTo>
                <a:lnTo>
                  <a:pt x="1079210" y="315995"/>
                </a:lnTo>
                <a:lnTo>
                  <a:pt x="1063508" y="292738"/>
                </a:lnTo>
                <a:lnTo>
                  <a:pt x="1032296" y="271719"/>
                </a:lnTo>
                <a:lnTo>
                  <a:pt x="994095" y="264012"/>
                </a:lnTo>
                <a:close/>
              </a:path>
              <a:path w="1249680" h="460375">
                <a:moveTo>
                  <a:pt x="325565" y="315995"/>
                </a:moveTo>
                <a:lnTo>
                  <a:pt x="240521" y="315995"/>
                </a:lnTo>
                <a:lnTo>
                  <a:pt x="258464" y="319620"/>
                </a:lnTo>
                <a:lnTo>
                  <a:pt x="273121" y="329504"/>
                </a:lnTo>
                <a:lnTo>
                  <a:pt x="283005" y="344160"/>
                </a:lnTo>
                <a:lnTo>
                  <a:pt x="286630" y="362104"/>
                </a:lnTo>
                <a:lnTo>
                  <a:pt x="283005" y="380046"/>
                </a:lnTo>
                <a:lnTo>
                  <a:pt x="273121" y="394701"/>
                </a:lnTo>
                <a:lnTo>
                  <a:pt x="258464" y="404583"/>
                </a:lnTo>
                <a:lnTo>
                  <a:pt x="240521" y="408207"/>
                </a:lnTo>
                <a:lnTo>
                  <a:pt x="325584" y="408207"/>
                </a:lnTo>
                <a:lnTo>
                  <a:pt x="330905" y="400305"/>
                </a:lnTo>
                <a:lnTo>
                  <a:pt x="338612" y="362104"/>
                </a:lnTo>
                <a:lnTo>
                  <a:pt x="330905" y="323917"/>
                </a:lnTo>
                <a:lnTo>
                  <a:pt x="325565" y="315995"/>
                </a:lnTo>
                <a:close/>
              </a:path>
              <a:path w="1249680" h="460375">
                <a:moveTo>
                  <a:pt x="1079210" y="315995"/>
                </a:moveTo>
                <a:lnTo>
                  <a:pt x="994095" y="315995"/>
                </a:lnTo>
                <a:lnTo>
                  <a:pt x="1012038" y="319620"/>
                </a:lnTo>
                <a:lnTo>
                  <a:pt x="1026695" y="329504"/>
                </a:lnTo>
                <a:lnTo>
                  <a:pt x="1036579" y="344160"/>
                </a:lnTo>
                <a:lnTo>
                  <a:pt x="1040203" y="362104"/>
                </a:lnTo>
                <a:lnTo>
                  <a:pt x="1036579" y="380046"/>
                </a:lnTo>
                <a:lnTo>
                  <a:pt x="1026695" y="394701"/>
                </a:lnTo>
                <a:lnTo>
                  <a:pt x="1012038" y="404583"/>
                </a:lnTo>
                <a:lnTo>
                  <a:pt x="994095" y="408207"/>
                </a:lnTo>
                <a:lnTo>
                  <a:pt x="1079229" y="408207"/>
                </a:lnTo>
                <a:lnTo>
                  <a:pt x="1084559" y="400305"/>
                </a:lnTo>
                <a:lnTo>
                  <a:pt x="1092280" y="362104"/>
                </a:lnTo>
                <a:lnTo>
                  <a:pt x="1084559" y="323917"/>
                </a:lnTo>
                <a:lnTo>
                  <a:pt x="1079210" y="315995"/>
                </a:lnTo>
                <a:close/>
              </a:path>
              <a:path w="1249680" h="460375">
                <a:moveTo>
                  <a:pt x="1221496" y="242479"/>
                </a:moveTo>
                <a:lnTo>
                  <a:pt x="994095" y="242479"/>
                </a:lnTo>
                <a:lnTo>
                  <a:pt x="1040691" y="251874"/>
                </a:lnTo>
                <a:lnTo>
                  <a:pt x="1078747" y="277501"/>
                </a:lnTo>
                <a:lnTo>
                  <a:pt x="1104409" y="315523"/>
                </a:lnTo>
                <a:lnTo>
                  <a:pt x="1113819" y="362104"/>
                </a:lnTo>
                <a:lnTo>
                  <a:pt x="1113643" y="368657"/>
                </a:lnTo>
                <a:lnTo>
                  <a:pt x="1113121" y="375128"/>
                </a:lnTo>
                <a:lnTo>
                  <a:pt x="1112262" y="381499"/>
                </a:lnTo>
                <a:lnTo>
                  <a:pt x="1111076" y="387752"/>
                </a:lnTo>
                <a:lnTo>
                  <a:pt x="1226884" y="387752"/>
                </a:lnTo>
                <a:lnTo>
                  <a:pt x="1235552" y="385996"/>
                </a:lnTo>
                <a:lnTo>
                  <a:pt x="1242613" y="381210"/>
                </a:lnTo>
                <a:lnTo>
                  <a:pt x="1247363" y="374113"/>
                </a:lnTo>
                <a:lnTo>
                  <a:pt x="1249103" y="365428"/>
                </a:lnTo>
                <a:lnTo>
                  <a:pt x="1249103" y="274389"/>
                </a:lnTo>
                <a:lnTo>
                  <a:pt x="1247365" y="265705"/>
                </a:lnTo>
                <a:lnTo>
                  <a:pt x="1242613" y="258610"/>
                </a:lnTo>
                <a:lnTo>
                  <a:pt x="1235551" y="253825"/>
                </a:lnTo>
                <a:lnTo>
                  <a:pt x="1226884" y="252070"/>
                </a:lnTo>
                <a:lnTo>
                  <a:pt x="1221496" y="252070"/>
                </a:lnTo>
                <a:lnTo>
                  <a:pt x="1221496" y="242479"/>
                </a:lnTo>
                <a:close/>
              </a:path>
              <a:path w="1249680" h="460375">
                <a:moveTo>
                  <a:pt x="717548" y="0"/>
                </a:moveTo>
                <a:lnTo>
                  <a:pt x="380313" y="0"/>
                </a:lnTo>
                <a:lnTo>
                  <a:pt x="365247" y="1166"/>
                </a:lnTo>
                <a:lnTo>
                  <a:pt x="323733" y="18009"/>
                </a:lnTo>
                <a:lnTo>
                  <a:pt x="292535" y="44488"/>
                </a:lnTo>
                <a:lnTo>
                  <a:pt x="259876" y="77068"/>
                </a:lnTo>
                <a:lnTo>
                  <a:pt x="230667" y="106958"/>
                </a:lnTo>
                <a:lnTo>
                  <a:pt x="210077" y="125106"/>
                </a:lnTo>
                <a:lnTo>
                  <a:pt x="203884" y="128685"/>
                </a:lnTo>
                <a:lnTo>
                  <a:pt x="197399" y="131643"/>
                </a:lnTo>
                <a:lnTo>
                  <a:pt x="190645" y="133854"/>
                </a:lnTo>
                <a:lnTo>
                  <a:pt x="183648" y="135189"/>
                </a:lnTo>
                <a:lnTo>
                  <a:pt x="63338" y="160639"/>
                </a:lnTo>
                <a:lnTo>
                  <a:pt x="30324" y="186341"/>
                </a:lnTo>
                <a:lnTo>
                  <a:pt x="27512" y="250699"/>
                </a:lnTo>
                <a:lnTo>
                  <a:pt x="22323" y="250699"/>
                </a:lnTo>
                <a:lnTo>
                  <a:pt x="13639" y="252454"/>
                </a:lnTo>
                <a:lnTo>
                  <a:pt x="6544" y="257241"/>
                </a:lnTo>
                <a:lnTo>
                  <a:pt x="1757" y="264337"/>
                </a:lnTo>
                <a:lnTo>
                  <a:pt x="0" y="273023"/>
                </a:lnTo>
                <a:lnTo>
                  <a:pt x="0" y="364062"/>
                </a:lnTo>
                <a:lnTo>
                  <a:pt x="1755" y="372744"/>
                </a:lnTo>
                <a:lnTo>
                  <a:pt x="6542" y="379839"/>
                </a:lnTo>
                <a:lnTo>
                  <a:pt x="13638" y="384625"/>
                </a:lnTo>
                <a:lnTo>
                  <a:pt x="22323" y="386380"/>
                </a:lnTo>
                <a:lnTo>
                  <a:pt x="123247" y="386380"/>
                </a:lnTo>
                <a:lnTo>
                  <a:pt x="121644" y="378559"/>
                </a:lnTo>
                <a:lnTo>
                  <a:pt x="120802" y="370391"/>
                </a:lnTo>
                <a:lnTo>
                  <a:pt x="120802" y="362104"/>
                </a:lnTo>
                <a:lnTo>
                  <a:pt x="130212" y="315523"/>
                </a:lnTo>
                <a:lnTo>
                  <a:pt x="155873" y="277501"/>
                </a:lnTo>
                <a:lnTo>
                  <a:pt x="193928" y="251874"/>
                </a:lnTo>
                <a:lnTo>
                  <a:pt x="240521" y="242479"/>
                </a:lnTo>
                <a:lnTo>
                  <a:pt x="1221496" y="242479"/>
                </a:lnTo>
                <a:lnTo>
                  <a:pt x="1221496" y="224762"/>
                </a:lnTo>
                <a:lnTo>
                  <a:pt x="934577" y="147817"/>
                </a:lnTo>
                <a:lnTo>
                  <a:pt x="334309" y="147817"/>
                </a:lnTo>
                <a:lnTo>
                  <a:pt x="328283" y="139084"/>
                </a:lnTo>
                <a:lnTo>
                  <a:pt x="367878" y="58443"/>
                </a:lnTo>
                <a:lnTo>
                  <a:pt x="397407" y="33951"/>
                </a:lnTo>
                <a:lnTo>
                  <a:pt x="410563" y="32108"/>
                </a:lnTo>
                <a:lnTo>
                  <a:pt x="787325" y="32108"/>
                </a:lnTo>
                <a:lnTo>
                  <a:pt x="776191" y="21240"/>
                </a:lnTo>
                <a:lnTo>
                  <a:pt x="764415" y="12070"/>
                </a:lnTo>
                <a:lnTo>
                  <a:pt x="750551" y="5419"/>
                </a:lnTo>
                <a:lnTo>
                  <a:pt x="734846" y="1368"/>
                </a:lnTo>
                <a:lnTo>
                  <a:pt x="717548" y="0"/>
                </a:lnTo>
                <a:close/>
              </a:path>
              <a:path w="1249680" h="460375">
                <a:moveTo>
                  <a:pt x="994095" y="242479"/>
                </a:moveTo>
                <a:lnTo>
                  <a:pt x="240521" y="242479"/>
                </a:lnTo>
                <a:lnTo>
                  <a:pt x="287117" y="251874"/>
                </a:lnTo>
                <a:lnTo>
                  <a:pt x="325173" y="277501"/>
                </a:lnTo>
                <a:lnTo>
                  <a:pt x="350835" y="315523"/>
                </a:lnTo>
                <a:lnTo>
                  <a:pt x="360245" y="362104"/>
                </a:lnTo>
                <a:lnTo>
                  <a:pt x="360245" y="370391"/>
                </a:lnTo>
                <a:lnTo>
                  <a:pt x="359401" y="378564"/>
                </a:lnTo>
                <a:lnTo>
                  <a:pt x="357795" y="386380"/>
                </a:lnTo>
                <a:lnTo>
                  <a:pt x="876920" y="386380"/>
                </a:lnTo>
                <a:lnTo>
                  <a:pt x="875313" y="378559"/>
                </a:lnTo>
                <a:lnTo>
                  <a:pt x="874470" y="370391"/>
                </a:lnTo>
                <a:lnTo>
                  <a:pt x="874470" y="362104"/>
                </a:lnTo>
                <a:lnTo>
                  <a:pt x="883865" y="315523"/>
                </a:lnTo>
                <a:lnTo>
                  <a:pt x="909492" y="277501"/>
                </a:lnTo>
                <a:lnTo>
                  <a:pt x="947514" y="251874"/>
                </a:lnTo>
                <a:lnTo>
                  <a:pt x="994095" y="242479"/>
                </a:lnTo>
                <a:close/>
              </a:path>
              <a:path w="1249680" h="460375">
                <a:moveTo>
                  <a:pt x="569951" y="32108"/>
                </a:moveTo>
                <a:lnTo>
                  <a:pt x="520769" y="32108"/>
                </a:lnTo>
                <a:lnTo>
                  <a:pt x="525711" y="36836"/>
                </a:lnTo>
                <a:lnTo>
                  <a:pt x="530196" y="138553"/>
                </a:lnTo>
                <a:lnTo>
                  <a:pt x="530268" y="141508"/>
                </a:lnTo>
                <a:lnTo>
                  <a:pt x="524214" y="147817"/>
                </a:lnTo>
                <a:lnTo>
                  <a:pt x="582039" y="147817"/>
                </a:lnTo>
                <a:lnTo>
                  <a:pt x="576003" y="142519"/>
                </a:lnTo>
                <a:lnTo>
                  <a:pt x="564893" y="37627"/>
                </a:lnTo>
                <a:lnTo>
                  <a:pt x="569951" y="32108"/>
                </a:lnTo>
                <a:close/>
              </a:path>
              <a:path w="1249680" h="460375">
                <a:moveTo>
                  <a:pt x="787325" y="32108"/>
                </a:moveTo>
                <a:lnTo>
                  <a:pt x="724307" y="32108"/>
                </a:lnTo>
                <a:lnTo>
                  <a:pt x="736315" y="33195"/>
                </a:lnTo>
                <a:lnTo>
                  <a:pt x="747017" y="36394"/>
                </a:lnTo>
                <a:lnTo>
                  <a:pt x="756202" y="41610"/>
                </a:lnTo>
                <a:lnTo>
                  <a:pt x="763657" y="48752"/>
                </a:lnTo>
                <a:lnTo>
                  <a:pt x="830027" y="130880"/>
                </a:lnTo>
                <a:lnTo>
                  <a:pt x="831266" y="135956"/>
                </a:lnTo>
                <a:lnTo>
                  <a:pt x="828780" y="141508"/>
                </a:lnTo>
                <a:lnTo>
                  <a:pt x="823737" y="145980"/>
                </a:lnTo>
                <a:lnTo>
                  <a:pt x="817304" y="147817"/>
                </a:lnTo>
                <a:lnTo>
                  <a:pt x="934577" y="147817"/>
                </a:lnTo>
                <a:lnTo>
                  <a:pt x="892614" y="133854"/>
                </a:lnTo>
                <a:lnTo>
                  <a:pt x="885826" y="128142"/>
                </a:lnTo>
                <a:lnTo>
                  <a:pt x="787325" y="32108"/>
                </a:lnTo>
                <a:close/>
              </a:path>
            </a:pathLst>
          </a:custGeom>
          <a:solidFill>
            <a:srgbClr val="FDC3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76398" y="6134266"/>
            <a:ext cx="1634489" cy="0"/>
          </a:xfrm>
          <a:custGeom>
            <a:avLst/>
            <a:gdLst/>
            <a:ahLst/>
            <a:cxnLst/>
            <a:rect l="l" t="t" r="r" b="b"/>
            <a:pathLst>
              <a:path w="1634490">
                <a:moveTo>
                  <a:pt x="0" y="0"/>
                </a:moveTo>
                <a:lnTo>
                  <a:pt x="1600391" y="0"/>
                </a:lnTo>
                <a:lnTo>
                  <a:pt x="1634421" y="0"/>
                </a:lnTo>
              </a:path>
            </a:pathLst>
          </a:custGeom>
          <a:ln w="6806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76784" y="6005474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0" y="0"/>
                </a:moveTo>
                <a:lnTo>
                  <a:pt x="0" y="257583"/>
                </a:lnTo>
                <a:lnTo>
                  <a:pt x="257583" y="1287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455861" y="4849470"/>
            <a:ext cx="2569592" cy="2569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504" y="4997618"/>
            <a:ext cx="14012545" cy="123046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7780" indent="-5715">
              <a:lnSpc>
                <a:spcPct val="100000"/>
              </a:lnSpc>
              <a:spcBef>
                <a:spcPts val="115"/>
              </a:spcBef>
              <a:buSzPts val="100"/>
              <a:buChar char="•"/>
              <a:tabLst>
                <a:tab pos="18415" algn="l"/>
              </a:tabLst>
            </a:pPr>
            <a:r>
              <a:rPr lang="en-GB" sz="7900" b="1" i="1" spc="-130" dirty="0">
                <a:solidFill>
                  <a:srgbClr val="FFFFFF"/>
                </a:solidFill>
                <a:latin typeface="Arial"/>
                <a:cs typeface="Arial"/>
              </a:rPr>
              <a:t>Application Demo</a:t>
            </a:r>
            <a:endParaRPr lang="en-GB" sz="7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5450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199</Words>
  <Application>Microsoft Macintosh PowerPoint</Application>
  <PresentationFormat>Custom</PresentationFormat>
  <Paragraphs>46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 New</vt:lpstr>
      <vt:lpstr>Tahoma</vt:lpstr>
      <vt:lpstr>Times New Roman</vt:lpstr>
      <vt:lpstr>Office Theme</vt:lpstr>
      <vt:lpstr>PowerPoint Presentation</vt:lpstr>
      <vt:lpstr>Create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 The Hood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425_Training Sound Classification Models in Create ML</dc:title>
  <cp:lastModifiedBy>Waqar Qureshi</cp:lastModifiedBy>
  <cp:revision>25</cp:revision>
  <dcterms:created xsi:type="dcterms:W3CDTF">2019-12-14T15:36:30Z</dcterms:created>
  <dcterms:modified xsi:type="dcterms:W3CDTF">2019-12-14T18:35:38Z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2019-06-08T00:00:00Z</vt:filetime>
  </property>
  <property fmtid="{D5CDD505-2E9C-101B-9397-08002B2CF9AE}" pid="3" name="Creator">
    <vt:lpwstr>Keynote</vt:lpwstr>
  </property>
  <property fmtid="{D5CDD505-2E9C-101B-9397-08002B2CF9AE}" pid="4" name="LastSaved">
    <vt:filetime>2019-12-14T00:00:00Z</vt:filetime>
  </property>
</Properties>
</file>